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1" r:id="rId4"/>
    <p:sldMasterId id="2147483695" r:id="rId5"/>
  </p:sldMasterIdLst>
  <p:notesMasterIdLst>
    <p:notesMasterId r:id="rId29"/>
  </p:notesMasterIdLst>
  <p:handoutMasterIdLst>
    <p:handoutMasterId r:id="rId30"/>
  </p:handoutMasterIdLst>
  <p:sldIdLst>
    <p:sldId id="340" r:id="rId6"/>
    <p:sldId id="421" r:id="rId7"/>
    <p:sldId id="430" r:id="rId8"/>
    <p:sldId id="429" r:id="rId9"/>
    <p:sldId id="285" r:id="rId10"/>
    <p:sldId id="284" r:id="rId11"/>
    <p:sldId id="286" r:id="rId12"/>
    <p:sldId id="287" r:id="rId13"/>
    <p:sldId id="288" r:id="rId14"/>
    <p:sldId id="289" r:id="rId15"/>
    <p:sldId id="290" r:id="rId16"/>
    <p:sldId id="262" r:id="rId17"/>
    <p:sldId id="431" r:id="rId18"/>
    <p:sldId id="274" r:id="rId19"/>
    <p:sldId id="432" r:id="rId20"/>
    <p:sldId id="275" r:id="rId21"/>
    <p:sldId id="433" r:id="rId22"/>
    <p:sldId id="434" r:id="rId23"/>
    <p:sldId id="435" r:id="rId24"/>
    <p:sldId id="436" r:id="rId25"/>
    <p:sldId id="437" r:id="rId26"/>
    <p:sldId id="438" r:id="rId27"/>
    <p:sldId id="268" r:id="rId28"/>
  </p:sldIdLst>
  <p:sldSz cx="18288000" cy="10287000"/>
  <p:notesSz cx="6858000" cy="9144000"/>
  <p:defaultTextStyle>
    <a:defPPr>
      <a:defRPr lang="en-US"/>
    </a:defPPr>
    <a:lvl1pPr marL="0" algn="l" defTabSz="914400" rtl="0" eaLnBrk="1" latinLnBrk="0" hangingPunct="1">
      <a:defRPr sz="3600" kern="1200">
        <a:solidFill>
          <a:schemeClr val="tx1"/>
        </a:solidFill>
        <a:latin typeface="+mn-lt"/>
        <a:ea typeface="+mn-ea"/>
        <a:cs typeface="+mn-cs"/>
      </a:defRPr>
    </a:lvl1pPr>
    <a:lvl2pPr marL="914400" algn="l" defTabSz="914400" rtl="0" eaLnBrk="1" latinLnBrk="0" hangingPunct="1">
      <a:defRPr sz="3600" kern="1200">
        <a:solidFill>
          <a:schemeClr val="tx1"/>
        </a:solidFill>
        <a:latin typeface="+mn-lt"/>
        <a:ea typeface="+mn-ea"/>
        <a:cs typeface="+mn-cs"/>
      </a:defRPr>
    </a:lvl2pPr>
    <a:lvl3pPr marL="1828800" algn="l" defTabSz="914400" rtl="0" eaLnBrk="1" latinLnBrk="0" hangingPunct="1">
      <a:defRPr sz="3600" kern="1200">
        <a:solidFill>
          <a:schemeClr val="tx1"/>
        </a:solidFill>
        <a:latin typeface="+mn-lt"/>
        <a:ea typeface="+mn-ea"/>
        <a:cs typeface="+mn-cs"/>
      </a:defRPr>
    </a:lvl3pPr>
    <a:lvl4pPr marL="2743200" algn="l" defTabSz="914400" rtl="0" eaLnBrk="1" latinLnBrk="0" hangingPunct="1">
      <a:defRPr sz="3600" kern="1200">
        <a:solidFill>
          <a:schemeClr val="tx1"/>
        </a:solidFill>
        <a:latin typeface="+mn-lt"/>
        <a:ea typeface="+mn-ea"/>
        <a:cs typeface="+mn-cs"/>
      </a:defRPr>
    </a:lvl4pPr>
    <a:lvl5pPr marL="3657600" algn="l" defTabSz="914400" rtl="0" eaLnBrk="1" latinLnBrk="0" hangingPunct="1">
      <a:defRPr sz="3600" kern="1200">
        <a:solidFill>
          <a:schemeClr val="tx1"/>
        </a:solidFill>
        <a:latin typeface="+mn-lt"/>
        <a:ea typeface="+mn-ea"/>
        <a:cs typeface="+mn-cs"/>
      </a:defRPr>
    </a:lvl5pPr>
    <a:lvl6pPr marL="4572000" algn="l" defTabSz="914400" rtl="0" eaLnBrk="1" latinLnBrk="0" hangingPunct="1">
      <a:defRPr sz="3600" kern="1200">
        <a:solidFill>
          <a:schemeClr val="tx1"/>
        </a:solidFill>
        <a:latin typeface="+mn-lt"/>
        <a:ea typeface="+mn-ea"/>
        <a:cs typeface="+mn-cs"/>
      </a:defRPr>
    </a:lvl6pPr>
    <a:lvl7pPr marL="5486400" algn="l" defTabSz="914400" rtl="0" eaLnBrk="1" latinLnBrk="0" hangingPunct="1">
      <a:defRPr sz="3600" kern="1200">
        <a:solidFill>
          <a:schemeClr val="tx1"/>
        </a:solidFill>
        <a:latin typeface="+mn-lt"/>
        <a:ea typeface="+mn-ea"/>
        <a:cs typeface="+mn-cs"/>
      </a:defRPr>
    </a:lvl7pPr>
    <a:lvl8pPr marL="6400800" algn="l" defTabSz="914400" rtl="0" eaLnBrk="1" latinLnBrk="0" hangingPunct="1">
      <a:defRPr sz="3600" kern="1200">
        <a:solidFill>
          <a:schemeClr val="tx1"/>
        </a:solidFill>
        <a:latin typeface="+mn-lt"/>
        <a:ea typeface="+mn-ea"/>
        <a:cs typeface="+mn-cs"/>
      </a:defRPr>
    </a:lvl8pPr>
    <a:lvl9pPr marL="7315200" algn="l" defTabSz="914400" rtl="0" eaLnBrk="1" latinLnBrk="0" hangingPunct="1">
      <a:defRPr sz="3600" kern="1200">
        <a:solidFill>
          <a:schemeClr val="tx1"/>
        </a:solidFill>
        <a:latin typeface="+mn-lt"/>
        <a:ea typeface="+mn-ea"/>
        <a:cs typeface="+mn-cs"/>
      </a:defRPr>
    </a:lvl9pPr>
  </p:defaultTextStyle>
  <p:extLst>
    <p:ext uri="{521415D9-36F7-43E2-AB2F-B90AF26B5E84}">
      <p14:sectionLst xmlns:p14="http://schemas.microsoft.com/office/powerpoint/2010/main">
        <p14:section name="READ ME FIRST" id="{62268FDD-AE08-415C-AA53-A6F526B150DF}">
          <p14:sldIdLst/>
        </p14:section>
        <p14:section name="Presentation" id="{C1025B7F-A7BA-4FCF-9071-D80D370D1345}">
          <p14:sldIdLst>
            <p14:sldId id="340"/>
            <p14:sldId id="421"/>
            <p14:sldId id="430"/>
            <p14:sldId id="429"/>
            <p14:sldId id="285"/>
            <p14:sldId id="284"/>
            <p14:sldId id="286"/>
            <p14:sldId id="287"/>
            <p14:sldId id="288"/>
            <p14:sldId id="289"/>
            <p14:sldId id="290"/>
            <p14:sldId id="262"/>
            <p14:sldId id="431"/>
            <p14:sldId id="274"/>
            <p14:sldId id="432"/>
            <p14:sldId id="275"/>
            <p14:sldId id="433"/>
            <p14:sldId id="434"/>
            <p14:sldId id="435"/>
            <p14:sldId id="436"/>
            <p14:sldId id="437"/>
            <p14:sldId id="438"/>
            <p14:sldId id="268"/>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24584D46-0102-65AE-927C-9E1CB23D4FAA}" name="Karyn Johnson" initials="" userId="S::karyn.johnson@autodesk.com::5b537da3-8fe8-412d-8c65-21230afc46da" providerId="AD"/>
  <p188:author id="{A75AE0DA-74E2-0E5A-A3E8-6220292ABA94}" name="John A" initials="JA" userId="92a4c90a3030c8d4" providerId="Windows Live"/>
  <p188:author id="{91EDC1FC-F543-7762-2EDF-6A6A540F22B2}" name="Scott Seacrist" initials="SS" userId="S::SSeacrist@wpusd.org::5e06009c-857e-4e00-b66f-954dcb348c84"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2" name="Author"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0188" autoAdjust="0"/>
    <p:restoredTop sz="85850" autoAdjust="0"/>
  </p:normalViewPr>
  <p:slideViewPr>
    <p:cSldViewPr snapToGrid="0" showGuides="1">
      <p:cViewPr varScale="1">
        <p:scale>
          <a:sx n="72" d="100"/>
          <a:sy n="72" d="100"/>
        </p:scale>
        <p:origin x="1648" y="224"/>
      </p:cViewPr>
      <p:guideLst/>
    </p:cSldViewPr>
  </p:slideViewPr>
  <p:outlineViewPr>
    <p:cViewPr>
      <p:scale>
        <a:sx n="33" d="100"/>
        <a:sy n="33" d="100"/>
      </p:scale>
      <p:origin x="0" y="-920"/>
    </p:cViewPr>
  </p:outlineViewPr>
  <p:notesTextViewPr>
    <p:cViewPr>
      <p:scale>
        <a:sx n="1" d="1"/>
        <a:sy n="1" d="1"/>
      </p:scale>
      <p:origin x="0" y="0"/>
    </p:cViewPr>
  </p:notesTextViewPr>
  <p:sorterViewPr>
    <p:cViewPr>
      <p:scale>
        <a:sx n="80" d="100"/>
        <a:sy n="80" d="100"/>
      </p:scale>
      <p:origin x="0" y="0"/>
    </p:cViewPr>
  </p:sorterViewPr>
  <p:notesViewPr>
    <p:cSldViewPr snapToGrid="0">
      <p:cViewPr varScale="1">
        <p:scale>
          <a:sx n="72" d="100"/>
          <a:sy n="72" d="100"/>
        </p:scale>
        <p:origin x="3592" y="216"/>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21" Type="http://schemas.openxmlformats.org/officeDocument/2006/relationships/slide" Target="slides/slide16.xml"/><Relationship Id="rId34" Type="http://schemas.openxmlformats.org/officeDocument/2006/relationships/theme" Target="theme/theme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presProps" Target="presProps.xml"/><Relationship Id="rId37" Type="http://schemas.microsoft.com/office/2018/10/relationships/authors" Target="author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microsoft.com/office/2016/11/relationships/changesInfo" Target="changesInfos/changesInfo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handoutMaster" Target="handoutMasters/handoutMaster1.xml"/><Relationship Id="rId35" Type="http://schemas.openxmlformats.org/officeDocument/2006/relationships/tableStyles" Target="tableStyles.xml"/><Relationship Id="rId8" Type="http://schemas.openxmlformats.org/officeDocument/2006/relationships/slide" Target="slides/slide3.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aryn Johnson" userId="5b537da3-8fe8-412d-8c65-21230afc46da" providerId="ADAL" clId="{A53621E3-B3A3-5D45-82BB-740FE3191EF3}"/>
    <pc:docChg chg="custSel mod modSld">
      <pc:chgData name="Karyn Johnson" userId="5b537da3-8fe8-412d-8c65-21230afc46da" providerId="ADAL" clId="{A53621E3-B3A3-5D45-82BB-740FE3191EF3}" dt="2025-11-23T17:45:27.049" v="558" actId="1076"/>
      <pc:docMkLst>
        <pc:docMk/>
      </pc:docMkLst>
      <pc:sldChg chg="modSp mod">
        <pc:chgData name="Karyn Johnson" userId="5b537da3-8fe8-412d-8c65-21230afc46da" providerId="ADAL" clId="{A53621E3-B3A3-5D45-82BB-740FE3191EF3}" dt="2025-11-10T01:37:57.085" v="486" actId="20577"/>
        <pc:sldMkLst>
          <pc:docMk/>
          <pc:sldMk cId="3411163578" sldId="262"/>
        </pc:sldMkLst>
        <pc:spChg chg="mod">
          <ac:chgData name="Karyn Johnson" userId="5b537da3-8fe8-412d-8c65-21230afc46da" providerId="ADAL" clId="{A53621E3-B3A3-5D45-82BB-740FE3191EF3}" dt="2025-11-10T01:37:57.085" v="486" actId="20577"/>
          <ac:spMkLst>
            <pc:docMk/>
            <pc:sldMk cId="3411163578" sldId="262"/>
            <ac:spMk id="58" creationId="{914FD880-955A-F031-9785-C0F1BA9742EE}"/>
          </ac:spMkLst>
        </pc:spChg>
      </pc:sldChg>
      <pc:sldChg chg="modSp mod">
        <pc:chgData name="Karyn Johnson" userId="5b537da3-8fe8-412d-8c65-21230afc46da" providerId="ADAL" clId="{A53621E3-B3A3-5D45-82BB-740FE3191EF3}" dt="2025-11-10T01:39:19.891" v="521" actId="20577"/>
        <pc:sldMkLst>
          <pc:docMk/>
          <pc:sldMk cId="3420313781" sldId="274"/>
        </pc:sldMkLst>
        <pc:spChg chg="mod">
          <ac:chgData name="Karyn Johnson" userId="5b537da3-8fe8-412d-8c65-21230afc46da" providerId="ADAL" clId="{A53621E3-B3A3-5D45-82BB-740FE3191EF3}" dt="2025-11-10T01:39:19.891" v="521" actId="20577"/>
          <ac:spMkLst>
            <pc:docMk/>
            <pc:sldMk cId="3420313781" sldId="274"/>
            <ac:spMk id="6" creationId="{1BC73A30-7D10-5840-B56E-1655C8E96F64}"/>
          </ac:spMkLst>
        </pc:spChg>
      </pc:sldChg>
      <pc:sldChg chg="modSp mod">
        <pc:chgData name="Karyn Johnson" userId="5b537da3-8fe8-412d-8c65-21230afc46da" providerId="ADAL" clId="{A53621E3-B3A3-5D45-82BB-740FE3191EF3}" dt="2025-11-10T01:31:40.932" v="459" actId="20577"/>
        <pc:sldMkLst>
          <pc:docMk/>
          <pc:sldMk cId="2440419707" sldId="288"/>
        </pc:sldMkLst>
        <pc:spChg chg="mod">
          <ac:chgData name="Karyn Johnson" userId="5b537da3-8fe8-412d-8c65-21230afc46da" providerId="ADAL" clId="{A53621E3-B3A3-5D45-82BB-740FE3191EF3}" dt="2025-11-10T01:31:40.932" v="459" actId="20577"/>
          <ac:spMkLst>
            <pc:docMk/>
            <pc:sldMk cId="2440419707" sldId="288"/>
            <ac:spMk id="5" creationId="{434A995A-D755-3B87-C354-562AAE7FB294}"/>
          </ac:spMkLst>
        </pc:spChg>
      </pc:sldChg>
      <pc:sldChg chg="modSp mod">
        <pc:chgData name="Karyn Johnson" userId="5b537da3-8fe8-412d-8c65-21230afc46da" providerId="ADAL" clId="{A53621E3-B3A3-5D45-82BB-740FE3191EF3}" dt="2025-11-10T01:33:58.197" v="462" actId="20577"/>
        <pc:sldMkLst>
          <pc:docMk/>
          <pc:sldMk cId="1424887301" sldId="289"/>
        </pc:sldMkLst>
        <pc:spChg chg="mod">
          <ac:chgData name="Karyn Johnson" userId="5b537da3-8fe8-412d-8c65-21230afc46da" providerId="ADAL" clId="{A53621E3-B3A3-5D45-82BB-740FE3191EF3}" dt="2025-11-10T01:33:58.197" v="462" actId="20577"/>
          <ac:spMkLst>
            <pc:docMk/>
            <pc:sldMk cId="1424887301" sldId="289"/>
            <ac:spMk id="5" creationId="{B3434B7D-063C-F026-A23C-7F5EB6CF1DCE}"/>
          </ac:spMkLst>
        </pc:spChg>
      </pc:sldChg>
      <pc:sldChg chg="modSp mod">
        <pc:chgData name="Karyn Johnson" userId="5b537da3-8fe8-412d-8c65-21230afc46da" providerId="ADAL" clId="{A53621E3-B3A3-5D45-82BB-740FE3191EF3}" dt="2025-11-10T01:37:43.562" v="485" actId="20577"/>
        <pc:sldMkLst>
          <pc:docMk/>
          <pc:sldMk cId="1473542944" sldId="290"/>
        </pc:sldMkLst>
        <pc:spChg chg="mod">
          <ac:chgData name="Karyn Johnson" userId="5b537da3-8fe8-412d-8c65-21230afc46da" providerId="ADAL" clId="{A53621E3-B3A3-5D45-82BB-740FE3191EF3}" dt="2025-11-10T01:37:43.562" v="485" actId="20577"/>
          <ac:spMkLst>
            <pc:docMk/>
            <pc:sldMk cId="1473542944" sldId="290"/>
            <ac:spMk id="5" creationId="{5BBB0A32-CCA3-4568-B875-56AFAA85A7F9}"/>
          </ac:spMkLst>
        </pc:spChg>
      </pc:sldChg>
      <pc:sldChg chg="modSp mod">
        <pc:chgData name="Karyn Johnson" userId="5b537da3-8fe8-412d-8c65-21230afc46da" providerId="ADAL" clId="{A53621E3-B3A3-5D45-82BB-740FE3191EF3}" dt="2025-11-23T17:45:27.049" v="558" actId="1076"/>
        <pc:sldMkLst>
          <pc:docMk/>
          <pc:sldMk cId="2771190949" sldId="340"/>
        </pc:sldMkLst>
        <pc:spChg chg="mod">
          <ac:chgData name="Karyn Johnson" userId="5b537da3-8fe8-412d-8c65-21230afc46da" providerId="ADAL" clId="{A53621E3-B3A3-5D45-82BB-740FE3191EF3}" dt="2025-11-23T17:45:27.049" v="558" actId="1076"/>
          <ac:spMkLst>
            <pc:docMk/>
            <pc:sldMk cId="2771190949" sldId="340"/>
            <ac:spMk id="3" creationId="{AB0A2D4E-8AE8-4E40-953E-EF679CEACA2A}"/>
          </ac:spMkLst>
        </pc:spChg>
      </pc:sldChg>
      <pc:sldChg chg="modSp mod">
        <pc:chgData name="Karyn Johnson" userId="5b537da3-8fe8-412d-8c65-21230afc46da" providerId="ADAL" clId="{A53621E3-B3A3-5D45-82BB-740FE3191EF3}" dt="2025-11-10T01:21:56.191" v="1" actId="20577"/>
        <pc:sldMkLst>
          <pc:docMk/>
          <pc:sldMk cId="1052464504" sldId="421"/>
        </pc:sldMkLst>
        <pc:spChg chg="mod">
          <ac:chgData name="Karyn Johnson" userId="5b537da3-8fe8-412d-8c65-21230afc46da" providerId="ADAL" clId="{A53621E3-B3A3-5D45-82BB-740FE3191EF3}" dt="2025-11-10T01:21:56.191" v="1" actId="20577"/>
          <ac:spMkLst>
            <pc:docMk/>
            <pc:sldMk cId="1052464504" sldId="421"/>
            <ac:spMk id="6" creationId="{DE300B98-EBB0-4EB7-A802-2D99A78FEFB9}"/>
          </ac:spMkLst>
        </pc:spChg>
      </pc:sldChg>
      <pc:sldChg chg="modSp mod">
        <pc:chgData name="Karyn Johnson" userId="5b537da3-8fe8-412d-8c65-21230afc46da" providerId="ADAL" clId="{A53621E3-B3A3-5D45-82BB-740FE3191EF3}" dt="2025-11-10T01:39:46.493" v="522" actId="20577"/>
        <pc:sldMkLst>
          <pc:docMk/>
          <pc:sldMk cId="3752295872" sldId="432"/>
        </pc:sldMkLst>
        <pc:spChg chg="mod">
          <ac:chgData name="Karyn Johnson" userId="5b537da3-8fe8-412d-8c65-21230afc46da" providerId="ADAL" clId="{A53621E3-B3A3-5D45-82BB-740FE3191EF3}" dt="2025-11-10T01:39:46.493" v="522" actId="20577"/>
          <ac:spMkLst>
            <pc:docMk/>
            <pc:sldMk cId="3752295872" sldId="432"/>
            <ac:spMk id="5" creationId="{6A1ACD5F-6CB6-3038-5291-71B2B62F073D}"/>
          </ac:spMkLst>
        </pc:spChg>
      </pc:sldChg>
      <pc:sldChg chg="modSp mod">
        <pc:chgData name="Karyn Johnson" userId="5b537da3-8fe8-412d-8c65-21230afc46da" providerId="ADAL" clId="{A53621E3-B3A3-5D45-82BB-740FE3191EF3}" dt="2025-11-10T01:41:07.104" v="535" actId="20577"/>
        <pc:sldMkLst>
          <pc:docMk/>
          <pc:sldMk cId="2980074412" sldId="433"/>
        </pc:sldMkLst>
        <pc:spChg chg="mod">
          <ac:chgData name="Karyn Johnson" userId="5b537da3-8fe8-412d-8c65-21230afc46da" providerId="ADAL" clId="{A53621E3-B3A3-5D45-82BB-740FE3191EF3}" dt="2025-11-10T01:41:07.104" v="535" actId="20577"/>
          <ac:spMkLst>
            <pc:docMk/>
            <pc:sldMk cId="2980074412" sldId="433"/>
            <ac:spMk id="58" creationId="{97A84763-E585-738A-5F45-D79F10C699C4}"/>
          </ac:spMkLst>
        </pc:spChg>
      </pc:sldChg>
      <pc:sldChg chg="modSp mod">
        <pc:chgData name="Karyn Johnson" userId="5b537da3-8fe8-412d-8c65-21230afc46da" providerId="ADAL" clId="{A53621E3-B3A3-5D45-82BB-740FE3191EF3}" dt="2025-11-10T01:41:45.752" v="544" actId="20577"/>
        <pc:sldMkLst>
          <pc:docMk/>
          <pc:sldMk cId="380346812" sldId="435"/>
        </pc:sldMkLst>
        <pc:spChg chg="mod">
          <ac:chgData name="Karyn Johnson" userId="5b537da3-8fe8-412d-8c65-21230afc46da" providerId="ADAL" clId="{A53621E3-B3A3-5D45-82BB-740FE3191EF3}" dt="2025-11-10T01:41:33.349" v="536" actId="20577"/>
          <ac:spMkLst>
            <pc:docMk/>
            <pc:sldMk cId="380346812" sldId="435"/>
            <ac:spMk id="5" creationId="{0D4735E8-FC95-23B4-8120-7EA70064524A}"/>
          </ac:spMkLst>
        </pc:spChg>
        <pc:spChg chg="mod">
          <ac:chgData name="Karyn Johnson" userId="5b537da3-8fe8-412d-8c65-21230afc46da" providerId="ADAL" clId="{A53621E3-B3A3-5D45-82BB-740FE3191EF3}" dt="2025-11-10T01:41:45.752" v="544" actId="20577"/>
          <ac:spMkLst>
            <pc:docMk/>
            <pc:sldMk cId="380346812" sldId="435"/>
            <ac:spMk id="58" creationId="{796339F9-D40A-DBF1-8BFA-B2BF10564DAF}"/>
          </ac:spMkLst>
        </pc:spChg>
      </pc:sldChg>
      <pc:sldChg chg="modSp mod">
        <pc:chgData name="Karyn Johnson" userId="5b537da3-8fe8-412d-8c65-21230afc46da" providerId="ADAL" clId="{A53621E3-B3A3-5D45-82BB-740FE3191EF3}" dt="2025-11-10T01:42:07.055" v="545" actId="20577"/>
        <pc:sldMkLst>
          <pc:docMk/>
          <pc:sldMk cId="3082308294" sldId="436"/>
        </pc:sldMkLst>
        <pc:spChg chg="mod">
          <ac:chgData name="Karyn Johnson" userId="5b537da3-8fe8-412d-8c65-21230afc46da" providerId="ADAL" clId="{A53621E3-B3A3-5D45-82BB-740FE3191EF3}" dt="2025-11-10T01:42:07.055" v="545" actId="20577"/>
          <ac:spMkLst>
            <pc:docMk/>
            <pc:sldMk cId="3082308294" sldId="436"/>
            <ac:spMk id="58" creationId="{371EEFB1-C501-9C2F-43E5-BC05216E8CCB}"/>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7F3F7DF1-D827-5548-9AE2-FF59F5C09028}"/>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2A385F73-628F-D74B-A4DF-091A78717B88}"/>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E771518-BF64-6242-88B8-190AEC9B30FB}" type="datetimeFigureOut">
              <a:rPr lang="en-US" smtClean="0"/>
              <a:t>11/23/25</a:t>
            </a:fld>
            <a:endParaRPr lang="en-US" dirty="0"/>
          </a:p>
        </p:txBody>
      </p:sp>
      <p:sp>
        <p:nvSpPr>
          <p:cNvPr id="4" name="Footer Placeholder 3">
            <a:extLst>
              <a:ext uri="{FF2B5EF4-FFF2-40B4-BE49-F238E27FC236}">
                <a16:creationId xmlns:a16="http://schemas.microsoft.com/office/drawing/2014/main" id="{8F20BDCB-7A5B-344E-8082-6616F10067BD}"/>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3034396C-E4E0-754E-94EA-3963C9C26D79}"/>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709FC41F-DDF7-F142-B1DB-95FCD2D0FD65}" type="slidenum">
              <a:rPr lang="en-US" smtClean="0"/>
              <a:t>‹#›</a:t>
            </a:fld>
            <a:endParaRPr lang="en-US" dirty="0"/>
          </a:p>
        </p:txBody>
      </p:sp>
    </p:spTree>
    <p:extLst>
      <p:ext uri="{BB962C8B-B14F-4D97-AF65-F5344CB8AC3E}">
        <p14:creationId xmlns:p14="http://schemas.microsoft.com/office/powerpoint/2010/main" val="406471344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7455F80-4897-EB40-9966-2C9B3E6EB828}" type="datetimeFigureOut">
              <a:rPr lang="en-US" smtClean="0"/>
              <a:t>11/23/25</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B509F8D-AC7F-834B-A1E5-1861C09894EA}" type="slidenum">
              <a:rPr lang="en-US" smtClean="0"/>
              <a:t>‹#›</a:t>
            </a:fld>
            <a:endParaRPr lang="en-US" dirty="0"/>
          </a:p>
        </p:txBody>
      </p:sp>
    </p:spTree>
    <p:extLst>
      <p:ext uri="{BB962C8B-B14F-4D97-AF65-F5344CB8AC3E}">
        <p14:creationId xmlns:p14="http://schemas.microsoft.com/office/powerpoint/2010/main" val="270841829"/>
      </p:ext>
    </p:extLst>
  </p:cSld>
  <p:clrMap bg1="lt1" tx1="dk1" bg2="lt2" tx2="dk2" accent1="accent1" accent2="accent2" accent3="accent3" accent4="accent4" accent5="accent5" accent6="accent6" hlink="hlink" folHlink="folHlink"/>
  <p:notesStyle>
    <a:lvl1pPr marL="0" algn="l" defTabSz="1828800" rtl="0" eaLnBrk="1" latinLnBrk="0" hangingPunct="1">
      <a:defRPr sz="2400" kern="1200">
        <a:solidFill>
          <a:schemeClr val="tx1"/>
        </a:solidFill>
        <a:latin typeface="+mn-lt"/>
        <a:ea typeface="+mn-ea"/>
        <a:cs typeface="+mn-cs"/>
      </a:defRPr>
    </a:lvl1pPr>
    <a:lvl2pPr marL="914400" algn="l" defTabSz="1828800" rtl="0" eaLnBrk="1" latinLnBrk="0" hangingPunct="1">
      <a:defRPr sz="2400" kern="1200">
        <a:solidFill>
          <a:schemeClr val="tx1"/>
        </a:solidFill>
        <a:latin typeface="+mn-lt"/>
        <a:ea typeface="+mn-ea"/>
        <a:cs typeface="+mn-cs"/>
      </a:defRPr>
    </a:lvl2pPr>
    <a:lvl3pPr marL="1828800" algn="l" defTabSz="1828800" rtl="0" eaLnBrk="1" latinLnBrk="0" hangingPunct="1">
      <a:defRPr sz="2400" kern="1200">
        <a:solidFill>
          <a:schemeClr val="tx1"/>
        </a:solidFill>
        <a:latin typeface="+mn-lt"/>
        <a:ea typeface="+mn-ea"/>
        <a:cs typeface="+mn-cs"/>
      </a:defRPr>
    </a:lvl3pPr>
    <a:lvl4pPr marL="2743200" algn="l" defTabSz="1828800" rtl="0" eaLnBrk="1" latinLnBrk="0" hangingPunct="1">
      <a:defRPr sz="2400" kern="1200">
        <a:solidFill>
          <a:schemeClr val="tx1"/>
        </a:solidFill>
        <a:latin typeface="+mn-lt"/>
        <a:ea typeface="+mn-ea"/>
        <a:cs typeface="+mn-cs"/>
      </a:defRPr>
    </a:lvl4pPr>
    <a:lvl5pPr marL="3657600" algn="l" defTabSz="1828800" rtl="0" eaLnBrk="1" latinLnBrk="0" hangingPunct="1">
      <a:defRPr sz="2400" kern="1200">
        <a:solidFill>
          <a:schemeClr val="tx1"/>
        </a:solidFill>
        <a:latin typeface="+mn-lt"/>
        <a:ea typeface="+mn-ea"/>
        <a:cs typeface="+mn-cs"/>
      </a:defRPr>
    </a:lvl5pPr>
    <a:lvl6pPr marL="4572000" algn="l" defTabSz="1828800" rtl="0" eaLnBrk="1" latinLnBrk="0" hangingPunct="1">
      <a:defRPr sz="2400" kern="1200">
        <a:solidFill>
          <a:schemeClr val="tx1"/>
        </a:solidFill>
        <a:latin typeface="+mn-lt"/>
        <a:ea typeface="+mn-ea"/>
        <a:cs typeface="+mn-cs"/>
      </a:defRPr>
    </a:lvl6pPr>
    <a:lvl7pPr marL="5486400" algn="l" defTabSz="1828800" rtl="0" eaLnBrk="1" latinLnBrk="0" hangingPunct="1">
      <a:defRPr sz="2400" kern="1200">
        <a:solidFill>
          <a:schemeClr val="tx1"/>
        </a:solidFill>
        <a:latin typeface="+mn-lt"/>
        <a:ea typeface="+mn-ea"/>
        <a:cs typeface="+mn-cs"/>
      </a:defRPr>
    </a:lvl7pPr>
    <a:lvl8pPr marL="6400800" algn="l" defTabSz="1828800" rtl="0" eaLnBrk="1" latinLnBrk="0" hangingPunct="1">
      <a:defRPr sz="2400" kern="1200">
        <a:solidFill>
          <a:schemeClr val="tx1"/>
        </a:solidFill>
        <a:latin typeface="+mn-lt"/>
        <a:ea typeface="+mn-ea"/>
        <a:cs typeface="+mn-cs"/>
      </a:defRPr>
    </a:lvl8pPr>
    <a:lvl9pPr marL="7315200" algn="l" defTabSz="1828800" rtl="0" eaLnBrk="1" latinLnBrk="0" hangingPunct="1">
      <a:defRPr sz="24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49"/>
            <a:ext cx="5486400" cy="4284663"/>
          </a:xfrm>
        </p:spPr>
        <p:txBody>
          <a:bodyPr/>
          <a:lstStyle/>
          <a:p>
            <a:endParaRPr lang="en-US" dirty="0"/>
          </a:p>
        </p:txBody>
      </p:sp>
      <p:sp>
        <p:nvSpPr>
          <p:cNvPr id="4" name="Slide Number Placeholder 3"/>
          <p:cNvSpPr>
            <a:spLocks noGrp="1"/>
          </p:cNvSpPr>
          <p:nvPr>
            <p:ph type="sldNum" sz="quarter" idx="5"/>
          </p:nvPr>
        </p:nvSpPr>
        <p:spPr/>
        <p:txBody>
          <a:bodyPr/>
          <a:lstStyle/>
          <a:p>
            <a:fld id="{0B509F8D-AC7F-834B-A1E5-1861C09894EA}" type="slidenum">
              <a:rPr lang="en-US" smtClean="0"/>
              <a:t>2</a:t>
            </a:fld>
            <a:endParaRPr lang="en-US" dirty="0"/>
          </a:p>
        </p:txBody>
      </p:sp>
    </p:spTree>
    <p:extLst>
      <p:ext uri="{BB962C8B-B14F-4D97-AF65-F5344CB8AC3E}">
        <p14:creationId xmlns:p14="http://schemas.microsoft.com/office/powerpoint/2010/main" val="182737405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B4C98AE-F205-86DF-5935-1BA142F55D2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843702D-4D62-63BC-509B-E5547C6B7BE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0B7D74C-1609-8012-2480-6F4C31D887DF}"/>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5E042F86-2BAB-4D75-8CB9-ECDC4DF7C86F}"/>
              </a:ext>
            </a:extLst>
          </p:cNvPr>
          <p:cNvSpPr>
            <a:spLocks noGrp="1"/>
          </p:cNvSpPr>
          <p:nvPr>
            <p:ph type="sldNum" sz="quarter" idx="5"/>
          </p:nvPr>
        </p:nvSpPr>
        <p:spPr/>
        <p:txBody>
          <a:bodyPr/>
          <a:lstStyle/>
          <a:p>
            <a:fld id="{0B509F8D-AC7F-834B-A1E5-1861C09894EA}" type="slidenum">
              <a:rPr lang="en-US" smtClean="0"/>
              <a:t>11</a:t>
            </a:fld>
            <a:endParaRPr lang="en-US"/>
          </a:p>
        </p:txBody>
      </p:sp>
    </p:spTree>
    <p:extLst>
      <p:ext uri="{BB962C8B-B14F-4D97-AF65-F5344CB8AC3E}">
        <p14:creationId xmlns:p14="http://schemas.microsoft.com/office/powerpoint/2010/main" val="132913024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3B2E83-C4EC-BCD6-AC80-3451DF7D3B9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EB0629E-E4AA-8D3A-C751-43F7F6C26F6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8D38C8E-EBF8-84F1-1F61-A8CA9862D0C7}"/>
              </a:ext>
            </a:extLst>
          </p:cNvPr>
          <p:cNvSpPr>
            <a:spLocks noGrp="1"/>
          </p:cNvSpPr>
          <p:nvPr>
            <p:ph type="body" idx="1"/>
          </p:nvPr>
        </p:nvSpPr>
        <p:spPr/>
        <p:txBody>
          <a:bodyPr/>
          <a:lstStyle/>
          <a:p>
            <a:pPr marL="0" marR="0" lvl="0" indent="0" algn="l" defTabSz="18288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9427B6C6-480B-45FD-AE7B-8507F31C3C84}"/>
              </a:ext>
            </a:extLst>
          </p:cNvPr>
          <p:cNvSpPr>
            <a:spLocks noGrp="1"/>
          </p:cNvSpPr>
          <p:nvPr>
            <p:ph type="sldNum" sz="quarter" idx="5"/>
          </p:nvPr>
        </p:nvSpPr>
        <p:spPr/>
        <p:txBody>
          <a:bodyPr/>
          <a:lstStyle/>
          <a:p>
            <a:fld id="{0B509F8D-AC7F-834B-A1E5-1861C09894EA}" type="slidenum">
              <a:rPr lang="en-US" smtClean="0"/>
              <a:t>12</a:t>
            </a:fld>
            <a:endParaRPr lang="en-US" dirty="0"/>
          </a:p>
        </p:txBody>
      </p:sp>
    </p:spTree>
    <p:extLst>
      <p:ext uri="{BB962C8B-B14F-4D97-AF65-F5344CB8AC3E}">
        <p14:creationId xmlns:p14="http://schemas.microsoft.com/office/powerpoint/2010/main" val="89990732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ADF3A8-5863-92F5-1D7A-14AC822586B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D43245A-A337-23FB-9925-72C34D723C6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BC13529-379A-955A-A22A-7D0216B1F211}"/>
              </a:ext>
            </a:extLst>
          </p:cNvPr>
          <p:cNvSpPr>
            <a:spLocks noGrp="1"/>
          </p:cNvSpPr>
          <p:nvPr>
            <p:ph type="body" idx="1"/>
          </p:nvPr>
        </p:nvSpPr>
        <p:spPr/>
        <p:txBody>
          <a:bodyPr/>
          <a:lstStyle/>
          <a:p>
            <a:pPr marL="0" marR="0" lvl="0" indent="0" algn="l" defTabSz="18288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5B510734-E443-D1AA-4AFD-258983CB536B}"/>
              </a:ext>
            </a:extLst>
          </p:cNvPr>
          <p:cNvSpPr>
            <a:spLocks noGrp="1"/>
          </p:cNvSpPr>
          <p:nvPr>
            <p:ph type="sldNum" sz="quarter" idx="5"/>
          </p:nvPr>
        </p:nvSpPr>
        <p:spPr/>
        <p:txBody>
          <a:bodyPr/>
          <a:lstStyle/>
          <a:p>
            <a:fld id="{0B509F8D-AC7F-834B-A1E5-1861C09894EA}" type="slidenum">
              <a:rPr lang="en-US" smtClean="0"/>
              <a:t>13</a:t>
            </a:fld>
            <a:endParaRPr lang="en-US" dirty="0"/>
          </a:p>
        </p:txBody>
      </p:sp>
    </p:spTree>
    <p:extLst>
      <p:ext uri="{BB962C8B-B14F-4D97-AF65-F5344CB8AC3E}">
        <p14:creationId xmlns:p14="http://schemas.microsoft.com/office/powerpoint/2010/main" val="194502522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53B6F4-3B49-E9FF-F5E8-EF6C750F534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0B8B91D-2424-38C0-A335-02EFCA7E3D5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1BB69A3-3D06-D3B4-441E-D423615FCA0E}"/>
              </a:ext>
            </a:extLst>
          </p:cNvPr>
          <p:cNvSpPr>
            <a:spLocks noGrp="1"/>
          </p:cNvSpPr>
          <p:nvPr>
            <p:ph type="body" idx="1"/>
          </p:nvPr>
        </p:nvSpPr>
        <p:spPr/>
        <p:txBody>
          <a:bodyPr/>
          <a:lstStyle/>
          <a:p>
            <a:pPr marL="0" marR="0" lvl="0" indent="0" algn="l" defTabSz="18288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AD2F4075-028F-D34F-8DE5-183D4A4CD808}"/>
              </a:ext>
            </a:extLst>
          </p:cNvPr>
          <p:cNvSpPr>
            <a:spLocks noGrp="1"/>
          </p:cNvSpPr>
          <p:nvPr>
            <p:ph type="sldNum" sz="quarter" idx="5"/>
          </p:nvPr>
        </p:nvSpPr>
        <p:spPr/>
        <p:txBody>
          <a:bodyPr/>
          <a:lstStyle/>
          <a:p>
            <a:fld id="{0B509F8D-AC7F-834B-A1E5-1861C09894EA}" type="slidenum">
              <a:rPr lang="en-US" smtClean="0"/>
              <a:t>14</a:t>
            </a:fld>
            <a:endParaRPr lang="en-US" dirty="0"/>
          </a:p>
        </p:txBody>
      </p:sp>
    </p:spTree>
    <p:extLst>
      <p:ext uri="{BB962C8B-B14F-4D97-AF65-F5344CB8AC3E}">
        <p14:creationId xmlns:p14="http://schemas.microsoft.com/office/powerpoint/2010/main" val="322334242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9CFBDDF-6B46-03A5-746A-7D507CC2535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312BC1A-A039-4A72-D43F-A275547493F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6E3FFDE-CC4C-5DB8-0B05-312C84AB391A}"/>
              </a:ext>
            </a:extLst>
          </p:cNvPr>
          <p:cNvSpPr>
            <a:spLocks noGrp="1"/>
          </p:cNvSpPr>
          <p:nvPr>
            <p:ph type="body" idx="1"/>
          </p:nvPr>
        </p:nvSpPr>
        <p:spPr/>
        <p:txBody>
          <a:bodyPr/>
          <a:lstStyle/>
          <a:p>
            <a:pPr marL="0" marR="0" lvl="0" indent="0" algn="l" defTabSz="18288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61B6A75B-B933-2097-F372-42A9F494EA3B}"/>
              </a:ext>
            </a:extLst>
          </p:cNvPr>
          <p:cNvSpPr>
            <a:spLocks noGrp="1"/>
          </p:cNvSpPr>
          <p:nvPr>
            <p:ph type="sldNum" sz="quarter" idx="5"/>
          </p:nvPr>
        </p:nvSpPr>
        <p:spPr/>
        <p:txBody>
          <a:bodyPr/>
          <a:lstStyle/>
          <a:p>
            <a:fld id="{0B509F8D-AC7F-834B-A1E5-1861C09894EA}" type="slidenum">
              <a:rPr lang="en-US" smtClean="0"/>
              <a:t>15</a:t>
            </a:fld>
            <a:endParaRPr lang="en-US" dirty="0"/>
          </a:p>
        </p:txBody>
      </p:sp>
    </p:spTree>
    <p:extLst>
      <p:ext uri="{BB962C8B-B14F-4D97-AF65-F5344CB8AC3E}">
        <p14:creationId xmlns:p14="http://schemas.microsoft.com/office/powerpoint/2010/main" val="174885493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C21A31D-0D7A-E23E-AF80-21DED0C597F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FC76FD8-277A-2A6D-8912-654F9597050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CA6590F-31D9-1E49-37A9-87679F7F353F}"/>
              </a:ext>
            </a:extLst>
          </p:cNvPr>
          <p:cNvSpPr>
            <a:spLocks noGrp="1"/>
          </p:cNvSpPr>
          <p:nvPr>
            <p:ph type="body" idx="1"/>
          </p:nvPr>
        </p:nvSpPr>
        <p:spPr/>
        <p:txBody>
          <a:bodyPr/>
          <a:lstStyle/>
          <a:p>
            <a:pPr marL="0" marR="0" lvl="0" indent="0" algn="l" defTabSz="18288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E5092D4A-E2F8-D929-3B40-8AF741BABF95}"/>
              </a:ext>
            </a:extLst>
          </p:cNvPr>
          <p:cNvSpPr>
            <a:spLocks noGrp="1"/>
          </p:cNvSpPr>
          <p:nvPr>
            <p:ph type="sldNum" sz="quarter" idx="5"/>
          </p:nvPr>
        </p:nvSpPr>
        <p:spPr/>
        <p:txBody>
          <a:bodyPr/>
          <a:lstStyle/>
          <a:p>
            <a:fld id="{0B509F8D-AC7F-834B-A1E5-1861C09894EA}" type="slidenum">
              <a:rPr lang="en-US" smtClean="0"/>
              <a:t>16</a:t>
            </a:fld>
            <a:endParaRPr lang="en-US" dirty="0"/>
          </a:p>
        </p:txBody>
      </p:sp>
    </p:spTree>
    <p:extLst>
      <p:ext uri="{BB962C8B-B14F-4D97-AF65-F5344CB8AC3E}">
        <p14:creationId xmlns:p14="http://schemas.microsoft.com/office/powerpoint/2010/main" val="379836715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616997A-EFEF-1965-7C1F-85878B0804F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F1158F0-4AC8-3B85-17B1-13DE27CAD6C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FD5F918-9014-EE32-BF50-A45D1AC029C7}"/>
              </a:ext>
            </a:extLst>
          </p:cNvPr>
          <p:cNvSpPr>
            <a:spLocks noGrp="1"/>
          </p:cNvSpPr>
          <p:nvPr>
            <p:ph type="body" idx="1"/>
          </p:nvPr>
        </p:nvSpPr>
        <p:spPr/>
        <p:txBody>
          <a:bodyPr/>
          <a:lstStyle/>
          <a:p>
            <a:pPr marL="0" marR="0" lvl="0" indent="0" algn="l" defTabSz="18288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EB842C35-EFE2-9CEB-CB1F-7CCC82DCC416}"/>
              </a:ext>
            </a:extLst>
          </p:cNvPr>
          <p:cNvSpPr>
            <a:spLocks noGrp="1"/>
          </p:cNvSpPr>
          <p:nvPr>
            <p:ph type="sldNum" sz="quarter" idx="5"/>
          </p:nvPr>
        </p:nvSpPr>
        <p:spPr/>
        <p:txBody>
          <a:bodyPr/>
          <a:lstStyle/>
          <a:p>
            <a:fld id="{0B509F8D-AC7F-834B-A1E5-1861C09894EA}" type="slidenum">
              <a:rPr lang="en-US" smtClean="0"/>
              <a:t>17</a:t>
            </a:fld>
            <a:endParaRPr lang="en-US" dirty="0"/>
          </a:p>
        </p:txBody>
      </p:sp>
    </p:spTree>
    <p:extLst>
      <p:ext uri="{BB962C8B-B14F-4D97-AF65-F5344CB8AC3E}">
        <p14:creationId xmlns:p14="http://schemas.microsoft.com/office/powerpoint/2010/main" val="74805589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0DE86EB-5C53-D0F4-578D-F838EB365ED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91045A4-5675-E1D5-73AC-1CEC4BBECA4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F435A3D-5A21-EC2A-91CC-37CAF434FDC7}"/>
              </a:ext>
            </a:extLst>
          </p:cNvPr>
          <p:cNvSpPr>
            <a:spLocks noGrp="1"/>
          </p:cNvSpPr>
          <p:nvPr>
            <p:ph type="body" idx="1"/>
          </p:nvPr>
        </p:nvSpPr>
        <p:spPr/>
        <p:txBody>
          <a:bodyPr/>
          <a:lstStyle/>
          <a:p>
            <a:pPr marL="0" marR="0" lvl="0" indent="0" algn="l" defTabSz="18288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D8353BE0-012E-6ADF-428D-A8DF45B675CC}"/>
              </a:ext>
            </a:extLst>
          </p:cNvPr>
          <p:cNvSpPr>
            <a:spLocks noGrp="1"/>
          </p:cNvSpPr>
          <p:nvPr>
            <p:ph type="sldNum" sz="quarter" idx="5"/>
          </p:nvPr>
        </p:nvSpPr>
        <p:spPr/>
        <p:txBody>
          <a:bodyPr/>
          <a:lstStyle/>
          <a:p>
            <a:fld id="{0B509F8D-AC7F-834B-A1E5-1861C09894EA}" type="slidenum">
              <a:rPr lang="en-US" smtClean="0"/>
              <a:t>18</a:t>
            </a:fld>
            <a:endParaRPr lang="en-US" dirty="0"/>
          </a:p>
        </p:txBody>
      </p:sp>
    </p:spTree>
    <p:extLst>
      <p:ext uri="{BB962C8B-B14F-4D97-AF65-F5344CB8AC3E}">
        <p14:creationId xmlns:p14="http://schemas.microsoft.com/office/powerpoint/2010/main" val="218752143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D8F62E-503C-E421-1946-1CEFD039E5C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583C0BD-8719-D594-CE52-2B2FA4C6F5D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BFE8620-359F-1541-BECE-84A39DFBEACE}"/>
              </a:ext>
            </a:extLst>
          </p:cNvPr>
          <p:cNvSpPr>
            <a:spLocks noGrp="1"/>
          </p:cNvSpPr>
          <p:nvPr>
            <p:ph type="body" idx="1"/>
          </p:nvPr>
        </p:nvSpPr>
        <p:spPr/>
        <p:txBody>
          <a:bodyPr/>
          <a:lstStyle/>
          <a:p>
            <a:pPr marL="0" marR="0" lvl="0" indent="0" algn="l" defTabSz="18288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76456EEB-579A-D59B-AA4C-013D2C9AFE2F}"/>
              </a:ext>
            </a:extLst>
          </p:cNvPr>
          <p:cNvSpPr>
            <a:spLocks noGrp="1"/>
          </p:cNvSpPr>
          <p:nvPr>
            <p:ph type="sldNum" sz="quarter" idx="5"/>
          </p:nvPr>
        </p:nvSpPr>
        <p:spPr/>
        <p:txBody>
          <a:bodyPr/>
          <a:lstStyle/>
          <a:p>
            <a:fld id="{0B509F8D-AC7F-834B-A1E5-1861C09894EA}" type="slidenum">
              <a:rPr lang="en-US" smtClean="0"/>
              <a:t>19</a:t>
            </a:fld>
            <a:endParaRPr lang="en-US" dirty="0"/>
          </a:p>
        </p:txBody>
      </p:sp>
    </p:spTree>
    <p:extLst>
      <p:ext uri="{BB962C8B-B14F-4D97-AF65-F5344CB8AC3E}">
        <p14:creationId xmlns:p14="http://schemas.microsoft.com/office/powerpoint/2010/main" val="102822133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E0124A8-DA10-F09D-F9FE-7DF37493D92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9CF6E63-938C-9F34-EEB2-7DFBBE62070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8322101-2FBB-104A-5CD2-E08425178FD4}"/>
              </a:ext>
            </a:extLst>
          </p:cNvPr>
          <p:cNvSpPr>
            <a:spLocks noGrp="1"/>
          </p:cNvSpPr>
          <p:nvPr>
            <p:ph type="body" idx="1"/>
          </p:nvPr>
        </p:nvSpPr>
        <p:spPr/>
        <p:txBody>
          <a:bodyPr/>
          <a:lstStyle/>
          <a:p>
            <a:pPr marL="0" marR="0" lvl="0" indent="0" algn="l" defTabSz="18288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B902DE87-FF86-3C2E-1659-4FF5A6605FD7}"/>
              </a:ext>
            </a:extLst>
          </p:cNvPr>
          <p:cNvSpPr>
            <a:spLocks noGrp="1"/>
          </p:cNvSpPr>
          <p:nvPr>
            <p:ph type="sldNum" sz="quarter" idx="5"/>
          </p:nvPr>
        </p:nvSpPr>
        <p:spPr/>
        <p:txBody>
          <a:bodyPr/>
          <a:lstStyle/>
          <a:p>
            <a:fld id="{0B509F8D-AC7F-834B-A1E5-1861C09894EA}" type="slidenum">
              <a:rPr lang="en-US" smtClean="0"/>
              <a:t>20</a:t>
            </a:fld>
            <a:endParaRPr lang="en-US" dirty="0"/>
          </a:p>
        </p:txBody>
      </p:sp>
    </p:spTree>
    <p:extLst>
      <p:ext uri="{BB962C8B-B14F-4D97-AF65-F5344CB8AC3E}">
        <p14:creationId xmlns:p14="http://schemas.microsoft.com/office/powerpoint/2010/main" val="382071594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B509F8D-AC7F-834B-A1E5-1861C09894EA}" type="slidenum">
              <a:rPr lang="en-US" smtClean="0"/>
              <a:t>3</a:t>
            </a:fld>
            <a:endParaRPr lang="en-US" dirty="0"/>
          </a:p>
        </p:txBody>
      </p:sp>
    </p:spTree>
    <p:extLst>
      <p:ext uri="{BB962C8B-B14F-4D97-AF65-F5344CB8AC3E}">
        <p14:creationId xmlns:p14="http://schemas.microsoft.com/office/powerpoint/2010/main" val="121239711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7CDF65-E2A0-08F4-3452-96B7F5EDAD7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EA0615D-140B-D887-E77B-6FAD3A2BA0C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0B85269-4E1C-4215-AFFF-E6CAFC703F6D}"/>
              </a:ext>
            </a:extLst>
          </p:cNvPr>
          <p:cNvSpPr>
            <a:spLocks noGrp="1"/>
          </p:cNvSpPr>
          <p:nvPr>
            <p:ph type="body" idx="1"/>
          </p:nvPr>
        </p:nvSpPr>
        <p:spPr/>
        <p:txBody>
          <a:bodyPr/>
          <a:lstStyle/>
          <a:p>
            <a:pPr marL="0" marR="0" lvl="0" indent="0" algn="l" defTabSz="18288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C9CA0708-449B-CCD3-08F4-40E35A4E991E}"/>
              </a:ext>
            </a:extLst>
          </p:cNvPr>
          <p:cNvSpPr>
            <a:spLocks noGrp="1"/>
          </p:cNvSpPr>
          <p:nvPr>
            <p:ph type="sldNum" sz="quarter" idx="5"/>
          </p:nvPr>
        </p:nvSpPr>
        <p:spPr/>
        <p:txBody>
          <a:bodyPr/>
          <a:lstStyle/>
          <a:p>
            <a:fld id="{0B509F8D-AC7F-834B-A1E5-1861C09894EA}" type="slidenum">
              <a:rPr lang="en-US" smtClean="0"/>
              <a:t>21</a:t>
            </a:fld>
            <a:endParaRPr lang="en-US" dirty="0"/>
          </a:p>
        </p:txBody>
      </p:sp>
    </p:spTree>
    <p:extLst>
      <p:ext uri="{BB962C8B-B14F-4D97-AF65-F5344CB8AC3E}">
        <p14:creationId xmlns:p14="http://schemas.microsoft.com/office/powerpoint/2010/main" val="80651091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D3D513-A9CC-AA00-DE36-162E22FFAE8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C4A292C-AF1D-8F1A-C226-87038DB37EA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2ED9530-63C0-D747-5D82-9C6BC293D107}"/>
              </a:ext>
            </a:extLst>
          </p:cNvPr>
          <p:cNvSpPr>
            <a:spLocks noGrp="1"/>
          </p:cNvSpPr>
          <p:nvPr>
            <p:ph type="body" idx="1"/>
          </p:nvPr>
        </p:nvSpPr>
        <p:spPr/>
        <p:txBody>
          <a:bodyPr/>
          <a:lstStyle/>
          <a:p>
            <a:pPr marL="0" marR="0" lvl="0" indent="0" algn="l" defTabSz="18288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3AF42D23-0931-3551-5891-57610F5AC7E9}"/>
              </a:ext>
            </a:extLst>
          </p:cNvPr>
          <p:cNvSpPr>
            <a:spLocks noGrp="1"/>
          </p:cNvSpPr>
          <p:nvPr>
            <p:ph type="sldNum" sz="quarter" idx="5"/>
          </p:nvPr>
        </p:nvSpPr>
        <p:spPr/>
        <p:txBody>
          <a:bodyPr/>
          <a:lstStyle/>
          <a:p>
            <a:fld id="{0B509F8D-AC7F-834B-A1E5-1861C09894EA}" type="slidenum">
              <a:rPr lang="en-US" smtClean="0"/>
              <a:t>22</a:t>
            </a:fld>
            <a:endParaRPr lang="en-US" dirty="0"/>
          </a:p>
        </p:txBody>
      </p:sp>
    </p:spTree>
    <p:extLst>
      <p:ext uri="{BB962C8B-B14F-4D97-AF65-F5344CB8AC3E}">
        <p14:creationId xmlns:p14="http://schemas.microsoft.com/office/powerpoint/2010/main" val="170102545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18288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0B509F8D-AC7F-834B-A1E5-1861C09894EA}" type="slidenum">
              <a:rPr lang="en-US" smtClean="0"/>
              <a:t>4</a:t>
            </a:fld>
            <a:endParaRPr lang="en-US" dirty="0"/>
          </a:p>
        </p:txBody>
      </p:sp>
    </p:spTree>
    <p:extLst>
      <p:ext uri="{BB962C8B-B14F-4D97-AF65-F5344CB8AC3E}">
        <p14:creationId xmlns:p14="http://schemas.microsoft.com/office/powerpoint/2010/main" val="113374664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45FE348-8B03-9E77-36F7-58F3B5BB4E8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733D221-3F67-430E-48CA-2DF7D296ADB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ED9999B-CCDC-665A-ADCA-C72A1D96B3A9}"/>
              </a:ext>
            </a:extLst>
          </p:cNvPr>
          <p:cNvSpPr>
            <a:spLocks noGrp="1"/>
          </p:cNvSpPr>
          <p:nvPr>
            <p:ph type="body" idx="1"/>
          </p:nvPr>
        </p:nvSpPr>
        <p:spPr/>
        <p:txBody>
          <a:bodyPr/>
          <a:lstStyle/>
          <a:p>
            <a:pPr marL="0" marR="0" lvl="0" indent="0" algn="l" defTabSz="18288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1AAF6F0B-2FA2-93AD-4785-DD7C5D5D5310}"/>
              </a:ext>
            </a:extLst>
          </p:cNvPr>
          <p:cNvSpPr>
            <a:spLocks noGrp="1"/>
          </p:cNvSpPr>
          <p:nvPr>
            <p:ph type="sldNum" sz="quarter" idx="5"/>
          </p:nvPr>
        </p:nvSpPr>
        <p:spPr/>
        <p:txBody>
          <a:bodyPr/>
          <a:lstStyle/>
          <a:p>
            <a:fld id="{0B509F8D-AC7F-834B-A1E5-1861C09894EA}" type="slidenum">
              <a:rPr lang="en-US" smtClean="0"/>
              <a:t>5</a:t>
            </a:fld>
            <a:endParaRPr lang="en-US" dirty="0"/>
          </a:p>
        </p:txBody>
      </p:sp>
    </p:spTree>
    <p:extLst>
      <p:ext uri="{BB962C8B-B14F-4D97-AF65-F5344CB8AC3E}">
        <p14:creationId xmlns:p14="http://schemas.microsoft.com/office/powerpoint/2010/main" val="350922156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CB6E3B6-9DC0-DC86-31EA-BE9B74D4F93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6CB34E5-C2CA-83F8-FE77-0747DD50537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BB0595E-D2D3-8AAA-CBE8-6EB1E1D6770C}"/>
              </a:ext>
            </a:extLst>
          </p:cNvPr>
          <p:cNvSpPr>
            <a:spLocks noGrp="1"/>
          </p:cNvSpPr>
          <p:nvPr>
            <p:ph type="body" idx="1"/>
          </p:nvPr>
        </p:nvSpPr>
        <p:spPr/>
        <p:txBody>
          <a:bodyPr/>
          <a:lstStyle/>
          <a:p>
            <a:pPr marL="0" marR="0" lvl="0" indent="0" algn="l" defTabSz="18288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4FEB91EF-9C71-B477-D918-6896786642DE}"/>
              </a:ext>
            </a:extLst>
          </p:cNvPr>
          <p:cNvSpPr>
            <a:spLocks noGrp="1"/>
          </p:cNvSpPr>
          <p:nvPr>
            <p:ph type="sldNum" sz="quarter" idx="5"/>
          </p:nvPr>
        </p:nvSpPr>
        <p:spPr/>
        <p:txBody>
          <a:bodyPr/>
          <a:lstStyle/>
          <a:p>
            <a:fld id="{0B509F8D-AC7F-834B-A1E5-1861C09894EA}" type="slidenum">
              <a:rPr lang="en-US" smtClean="0"/>
              <a:t>6</a:t>
            </a:fld>
            <a:endParaRPr lang="en-US" dirty="0"/>
          </a:p>
        </p:txBody>
      </p:sp>
    </p:spTree>
    <p:extLst>
      <p:ext uri="{BB962C8B-B14F-4D97-AF65-F5344CB8AC3E}">
        <p14:creationId xmlns:p14="http://schemas.microsoft.com/office/powerpoint/2010/main" val="96662566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3F0504F-B5C6-37CF-9916-5C03F0478D8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DABE002-C8D5-FF84-C71C-52CC3DFCE09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82C8FDE-2928-5ADC-2491-70CE433F23D1}"/>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163E01B0-62FC-F930-4D8E-79F899AE0C51}"/>
              </a:ext>
            </a:extLst>
          </p:cNvPr>
          <p:cNvSpPr>
            <a:spLocks noGrp="1"/>
          </p:cNvSpPr>
          <p:nvPr>
            <p:ph type="sldNum" sz="quarter" idx="5"/>
          </p:nvPr>
        </p:nvSpPr>
        <p:spPr/>
        <p:txBody>
          <a:bodyPr/>
          <a:lstStyle/>
          <a:p>
            <a:fld id="{0B509F8D-AC7F-834B-A1E5-1861C09894EA}" type="slidenum">
              <a:rPr lang="en-US" smtClean="0"/>
              <a:t>7</a:t>
            </a:fld>
            <a:endParaRPr lang="en-US"/>
          </a:p>
        </p:txBody>
      </p:sp>
    </p:spTree>
    <p:extLst>
      <p:ext uri="{BB962C8B-B14F-4D97-AF65-F5344CB8AC3E}">
        <p14:creationId xmlns:p14="http://schemas.microsoft.com/office/powerpoint/2010/main" val="275849657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B9FCE2-5150-187E-94EF-556F2499404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0121529-37BE-5BEE-6423-9279A703255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94FB183-6ABD-C2EF-7D4B-3F32870E2197}"/>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B87C2091-37D7-EE42-3344-94BB5C698078}"/>
              </a:ext>
            </a:extLst>
          </p:cNvPr>
          <p:cNvSpPr>
            <a:spLocks noGrp="1"/>
          </p:cNvSpPr>
          <p:nvPr>
            <p:ph type="sldNum" sz="quarter" idx="5"/>
          </p:nvPr>
        </p:nvSpPr>
        <p:spPr/>
        <p:txBody>
          <a:bodyPr/>
          <a:lstStyle/>
          <a:p>
            <a:fld id="{0B509F8D-AC7F-834B-A1E5-1861C09894EA}" type="slidenum">
              <a:rPr lang="en-US" smtClean="0"/>
              <a:t>8</a:t>
            </a:fld>
            <a:endParaRPr lang="en-US"/>
          </a:p>
        </p:txBody>
      </p:sp>
    </p:spTree>
    <p:extLst>
      <p:ext uri="{BB962C8B-B14F-4D97-AF65-F5344CB8AC3E}">
        <p14:creationId xmlns:p14="http://schemas.microsoft.com/office/powerpoint/2010/main" val="92772526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E5F01E-9086-6182-D935-B38A0AD5820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0F995D3-7283-67F6-B121-EC86CF3D347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719DD9B-7392-BDBB-CC94-8C38F7A1A67B}"/>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CF584D9A-BC3A-5D0C-6FB1-CF0A0CEE762D}"/>
              </a:ext>
            </a:extLst>
          </p:cNvPr>
          <p:cNvSpPr>
            <a:spLocks noGrp="1"/>
          </p:cNvSpPr>
          <p:nvPr>
            <p:ph type="sldNum" sz="quarter" idx="5"/>
          </p:nvPr>
        </p:nvSpPr>
        <p:spPr/>
        <p:txBody>
          <a:bodyPr/>
          <a:lstStyle/>
          <a:p>
            <a:fld id="{0B509F8D-AC7F-834B-A1E5-1861C09894EA}" type="slidenum">
              <a:rPr lang="en-US" smtClean="0"/>
              <a:t>9</a:t>
            </a:fld>
            <a:endParaRPr lang="en-US"/>
          </a:p>
        </p:txBody>
      </p:sp>
    </p:spTree>
    <p:extLst>
      <p:ext uri="{BB962C8B-B14F-4D97-AF65-F5344CB8AC3E}">
        <p14:creationId xmlns:p14="http://schemas.microsoft.com/office/powerpoint/2010/main" val="377163484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2B5AFC8-0EA4-F65B-FAAC-9D0E8C26168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1D3BDE1-5018-6883-7ECB-C02779DC249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706127E-456A-037D-8C99-2DA5C5483B07}"/>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AA911FD8-18EF-B4BB-6198-94D86B14C0CB}"/>
              </a:ext>
            </a:extLst>
          </p:cNvPr>
          <p:cNvSpPr>
            <a:spLocks noGrp="1"/>
          </p:cNvSpPr>
          <p:nvPr>
            <p:ph type="sldNum" sz="quarter" idx="5"/>
          </p:nvPr>
        </p:nvSpPr>
        <p:spPr/>
        <p:txBody>
          <a:bodyPr/>
          <a:lstStyle/>
          <a:p>
            <a:fld id="{0B509F8D-AC7F-834B-A1E5-1861C09894EA}" type="slidenum">
              <a:rPr lang="en-US" smtClean="0"/>
              <a:t>10</a:t>
            </a:fld>
            <a:endParaRPr lang="en-US"/>
          </a:p>
        </p:txBody>
      </p:sp>
    </p:spTree>
    <p:extLst>
      <p:ext uri="{BB962C8B-B14F-4D97-AF65-F5344CB8AC3E}">
        <p14:creationId xmlns:p14="http://schemas.microsoft.com/office/powerpoint/2010/main" val="230527708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2.xml"/><Relationship Id="rId4" Type="http://schemas.openxmlformats.org/officeDocument/2006/relationships/image" Target="../media/image3.svg"/></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Master" Target="../slideMasters/slideMaster2.xml"/><Relationship Id="rId4" Type="http://schemas.openxmlformats.org/officeDocument/2006/relationships/image" Target="../media/image7.svg"/></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Master" Target="../slideMasters/slideMaster1.xml"/><Relationship Id="rId4" Type="http://schemas.openxmlformats.org/officeDocument/2006/relationships/image" Target="../media/image7.sv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r 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5A0F4208-462B-4E4E-B151-F264970D0438}"/>
              </a:ext>
              <a:ext uri="{C183D7F6-B498-43B3-948B-1728B52AA6E4}">
                <adec:decorative xmlns:adec="http://schemas.microsoft.com/office/drawing/2017/decorative" val="1"/>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b="-71"/>
          <a:stretch/>
        </p:blipFill>
        <p:spPr>
          <a:xfrm rot="5400000">
            <a:off x="8035470" y="34475"/>
            <a:ext cx="10287000" cy="10218058"/>
          </a:xfrm>
          <a:prstGeom prst="rect">
            <a:avLst/>
          </a:prstGeom>
        </p:spPr>
      </p:pic>
      <p:pic>
        <p:nvPicPr>
          <p:cNvPr id="21" name="Graphic 20">
            <a:extLst>
              <a:ext uri="{FF2B5EF4-FFF2-40B4-BE49-F238E27FC236}">
                <a16:creationId xmlns:a16="http://schemas.microsoft.com/office/drawing/2014/main" id="{4FB9A8C5-61C1-4CC8-8ECC-99AB80C77152}"/>
              </a:ext>
              <a:ext uri="{C183D7F6-B498-43B3-948B-1728B52AA6E4}">
                <adec:decorative xmlns:adec="http://schemas.microsoft.com/office/drawing/2017/decorative" val="1"/>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733426" y="742771"/>
            <a:ext cx="2982224" cy="305774"/>
          </a:xfrm>
          <a:prstGeom prst="rect">
            <a:avLst/>
          </a:prstGeom>
        </p:spPr>
      </p:pic>
      <p:sp>
        <p:nvSpPr>
          <p:cNvPr id="3" name="Subtitle 2"/>
          <p:cNvSpPr>
            <a:spLocks noGrp="1"/>
          </p:cNvSpPr>
          <p:nvPr>
            <p:ph type="subTitle" idx="1" hasCustomPrompt="1"/>
          </p:nvPr>
        </p:nvSpPr>
        <p:spPr>
          <a:xfrm>
            <a:off x="733425" y="5965387"/>
            <a:ext cx="11029950" cy="498598"/>
          </a:xfrm>
        </p:spPr>
        <p:txBody>
          <a:bodyPr>
            <a:spAutoFit/>
          </a:bodyPr>
          <a:lstStyle>
            <a:lvl1pPr marL="0" indent="0" algn="l">
              <a:lnSpc>
                <a:spcPct val="90000"/>
              </a:lnSpc>
              <a:buNone/>
              <a:defRPr sz="3600"/>
            </a:lvl1pPr>
            <a:lvl2pPr marL="685800" indent="0" algn="ctr">
              <a:buNone/>
              <a:defRPr sz="3000"/>
            </a:lvl2pPr>
            <a:lvl3pPr marL="1371600" indent="0" algn="ctr">
              <a:buNone/>
              <a:defRPr sz="2700"/>
            </a:lvl3pPr>
            <a:lvl4pPr marL="2057400" indent="0" algn="ctr">
              <a:buNone/>
              <a:defRPr sz="2400"/>
            </a:lvl4pPr>
            <a:lvl5pPr marL="2743200" indent="0" algn="ctr">
              <a:buNone/>
              <a:defRPr sz="2400"/>
            </a:lvl5pPr>
            <a:lvl6pPr marL="3429000" indent="0" algn="ctr">
              <a:buNone/>
              <a:defRPr sz="2400"/>
            </a:lvl6pPr>
            <a:lvl7pPr marL="4114800" indent="0" algn="ctr">
              <a:buNone/>
              <a:defRPr sz="2400"/>
            </a:lvl7pPr>
            <a:lvl8pPr marL="4800600" indent="0" algn="ctr">
              <a:buNone/>
              <a:defRPr sz="2400"/>
            </a:lvl8pPr>
            <a:lvl9pPr marL="5486400" indent="0" algn="ctr">
              <a:buNone/>
              <a:defRPr sz="2400"/>
            </a:lvl9pPr>
          </a:lstStyle>
          <a:p>
            <a:r>
              <a:rPr lang="en-US" dirty="0"/>
              <a:t>Click to add subtitle</a:t>
            </a:r>
          </a:p>
        </p:txBody>
      </p:sp>
      <p:sp>
        <p:nvSpPr>
          <p:cNvPr id="6" name="Presenter Name 3">
            <a:extLst>
              <a:ext uri="{FF2B5EF4-FFF2-40B4-BE49-F238E27FC236}">
                <a16:creationId xmlns:a16="http://schemas.microsoft.com/office/drawing/2014/main" id="{C04F57AA-54B2-45D6-A733-72203FE0CF7A}"/>
              </a:ext>
            </a:extLst>
          </p:cNvPr>
          <p:cNvSpPr>
            <a:spLocks noGrp="1"/>
          </p:cNvSpPr>
          <p:nvPr>
            <p:ph type="body" sz="quarter" idx="11" hasCustomPrompt="1"/>
          </p:nvPr>
        </p:nvSpPr>
        <p:spPr>
          <a:xfrm>
            <a:off x="733424" y="8506274"/>
            <a:ext cx="7680964" cy="430888"/>
          </a:xfrm>
        </p:spPr>
        <p:txBody>
          <a:bodyPr wrap="square">
            <a:spAutoFit/>
          </a:bodyPr>
          <a:lstStyle>
            <a:lvl1pPr marL="0" indent="0">
              <a:buNone/>
              <a:defRPr sz="2800"/>
            </a:lvl1pPr>
          </a:lstStyle>
          <a:p>
            <a:pPr lvl="0"/>
            <a:r>
              <a:rPr lang="en-US" dirty="0"/>
              <a:t>Presenter Name</a:t>
            </a:r>
          </a:p>
        </p:txBody>
      </p:sp>
      <p:sp>
        <p:nvSpPr>
          <p:cNvPr id="8" name="Presenter Info 4">
            <a:extLst>
              <a:ext uri="{FF2B5EF4-FFF2-40B4-BE49-F238E27FC236}">
                <a16:creationId xmlns:a16="http://schemas.microsoft.com/office/drawing/2014/main" id="{C2103BC2-100F-4A8E-85B0-54037B4529E7}"/>
              </a:ext>
            </a:extLst>
          </p:cNvPr>
          <p:cNvSpPr>
            <a:spLocks noGrp="1"/>
          </p:cNvSpPr>
          <p:nvPr>
            <p:ph type="body" sz="quarter" idx="12" hasCustomPrompt="1"/>
          </p:nvPr>
        </p:nvSpPr>
        <p:spPr>
          <a:xfrm>
            <a:off x="733424" y="8932649"/>
            <a:ext cx="7680964" cy="338554"/>
          </a:xfrm>
        </p:spPr>
        <p:txBody>
          <a:bodyPr wrap="square">
            <a:spAutoFit/>
          </a:bodyPr>
          <a:lstStyle>
            <a:lvl1pPr marL="0" indent="0">
              <a:buNone/>
              <a:defRPr sz="2200"/>
            </a:lvl1pPr>
          </a:lstStyle>
          <a:p>
            <a:pPr lvl="0"/>
            <a:r>
              <a:rPr lang="en-US" dirty="0"/>
              <a:t>Presenter Title | @socialmedia</a:t>
            </a:r>
          </a:p>
        </p:txBody>
      </p:sp>
      <p:sp>
        <p:nvSpPr>
          <p:cNvPr id="7" name="Footer Placeholder 6">
            <a:extLst>
              <a:ext uri="{FF2B5EF4-FFF2-40B4-BE49-F238E27FC236}">
                <a16:creationId xmlns:a16="http://schemas.microsoft.com/office/drawing/2014/main" id="{379A5025-10DD-4BE9-B14B-87885CBC5125}"/>
              </a:ext>
              <a:ext uri="{C183D7F6-B498-43B3-948B-1728B52AA6E4}">
                <adec:decorative xmlns:adec="http://schemas.microsoft.com/office/drawing/2017/decorative" val="0"/>
              </a:ext>
            </a:extLst>
          </p:cNvPr>
          <p:cNvSpPr>
            <a:spLocks noGrp="1"/>
          </p:cNvSpPr>
          <p:nvPr>
            <p:ph type="ftr" sz="quarter" idx="10"/>
          </p:nvPr>
        </p:nvSpPr>
        <p:spPr/>
        <p:txBody>
          <a:bodyPr/>
          <a:lstStyle/>
          <a:p>
            <a:endParaRPr lang="en-US" dirty="0"/>
          </a:p>
        </p:txBody>
      </p:sp>
      <p:sp>
        <p:nvSpPr>
          <p:cNvPr id="5" name="Copyright Line 5">
            <a:extLst>
              <a:ext uri="{FF2B5EF4-FFF2-40B4-BE49-F238E27FC236}">
                <a16:creationId xmlns:a16="http://schemas.microsoft.com/office/drawing/2014/main" id="{2B8C09F4-8C50-43A4-8553-F7D974ACBC0C}"/>
              </a:ext>
              <a:ext uri="{C183D7F6-B498-43B3-948B-1728B52AA6E4}">
                <adec:decorative xmlns:adec="http://schemas.microsoft.com/office/drawing/2017/decorative" val="0"/>
              </a:ext>
            </a:extLst>
          </p:cNvPr>
          <p:cNvSpPr txBox="1"/>
          <p:nvPr userDrawn="1"/>
        </p:nvSpPr>
        <p:spPr>
          <a:xfrm>
            <a:off x="368300" y="9715500"/>
            <a:ext cx="17614904" cy="304800"/>
          </a:xfrm>
          <a:prstGeom prst="rect">
            <a:avLst/>
          </a:prstGeom>
          <a:noFill/>
        </p:spPr>
        <p:txBody>
          <a:bodyPr wrap="square" lIns="0" tIns="0" rIns="0" bIns="0" rtlCol="0" anchor="b">
            <a:noAutofit/>
          </a:bodyPr>
          <a:lstStyle/>
          <a:p>
            <a:pPr>
              <a:lnSpc>
                <a:spcPct val="90000"/>
              </a:lnSpc>
              <a:spcBef>
                <a:spcPts val="600"/>
              </a:spcBef>
            </a:pPr>
            <a:r>
              <a:rPr lang="en-US" sz="1200" dirty="0">
                <a:solidFill>
                  <a:schemeClr val="bg1">
                    <a:lumMod val="65000"/>
                  </a:schemeClr>
                </a:solidFill>
              </a:rPr>
              <a:t>© </a:t>
            </a:r>
            <a:fld id="{A7A55D6C-1CDB-4CD7-AAA2-9D100ECD57F0}" type="datetimeyyyy">
              <a:rPr lang="en-US" sz="1200" smtClean="0">
                <a:solidFill>
                  <a:schemeClr val="bg1">
                    <a:lumMod val="65000"/>
                  </a:schemeClr>
                </a:solidFill>
              </a:rPr>
              <a:pPr>
                <a:lnSpc>
                  <a:spcPct val="90000"/>
                </a:lnSpc>
                <a:spcBef>
                  <a:spcPts val="600"/>
                </a:spcBef>
              </a:pPr>
              <a:t>2025</a:t>
            </a:fld>
            <a:r>
              <a:rPr lang="en-US" sz="1200" dirty="0">
                <a:solidFill>
                  <a:schemeClr val="bg1">
                    <a:lumMod val="65000"/>
                  </a:schemeClr>
                </a:solidFill>
              </a:rPr>
              <a:t> Autodesk. All rights reserved.</a:t>
            </a:r>
          </a:p>
        </p:txBody>
      </p:sp>
      <p:sp>
        <p:nvSpPr>
          <p:cNvPr id="4" name="Title 3">
            <a:extLst>
              <a:ext uri="{FF2B5EF4-FFF2-40B4-BE49-F238E27FC236}">
                <a16:creationId xmlns:a16="http://schemas.microsoft.com/office/drawing/2014/main" id="{FDF33CCA-8B87-47DC-8089-42B74D56A63F}"/>
              </a:ext>
            </a:extLst>
          </p:cNvPr>
          <p:cNvSpPr>
            <a:spLocks noGrp="1"/>
          </p:cNvSpPr>
          <p:nvPr>
            <p:ph type="title" hasCustomPrompt="1"/>
          </p:nvPr>
        </p:nvSpPr>
        <p:spPr>
          <a:xfrm>
            <a:off x="736981" y="2366974"/>
            <a:ext cx="12474574" cy="3354764"/>
          </a:xfrm>
        </p:spPr>
        <p:txBody>
          <a:bodyPr anchor="b"/>
          <a:lstStyle>
            <a:lvl1pPr>
              <a:defRPr sz="8000"/>
            </a:lvl1pPr>
          </a:lstStyle>
          <a:p>
            <a:r>
              <a:rPr lang="en-US" dirty="0"/>
              <a:t>Presentation title </a:t>
            </a:r>
            <a:br>
              <a:rPr lang="en-US" dirty="0"/>
            </a:br>
            <a:r>
              <a:rPr lang="en-US" dirty="0"/>
              <a:t>extends to two </a:t>
            </a:r>
            <a:br>
              <a:rPr lang="en-US" dirty="0"/>
            </a:br>
            <a:r>
              <a:rPr lang="en-US" dirty="0"/>
              <a:t>or more lines</a:t>
            </a:r>
          </a:p>
        </p:txBody>
      </p:sp>
    </p:spTree>
    <p:extLst>
      <p:ext uri="{BB962C8B-B14F-4D97-AF65-F5344CB8AC3E}">
        <p14:creationId xmlns:p14="http://schemas.microsoft.com/office/powerpoint/2010/main" val="61534107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Text, and Image">
    <p:spTree>
      <p:nvGrpSpPr>
        <p:cNvPr id="1" name=""/>
        <p:cNvGrpSpPr/>
        <p:nvPr/>
      </p:nvGrpSpPr>
      <p:grpSpPr>
        <a:xfrm>
          <a:off x="0" y="0"/>
          <a:ext cx="0" cy="0"/>
          <a:chOff x="0" y="0"/>
          <a:chExt cx="0" cy="0"/>
        </a:xfrm>
      </p:grpSpPr>
      <p:sp>
        <p:nvSpPr>
          <p:cNvPr id="5" name="Content Placeholder 2">
            <a:extLst>
              <a:ext uri="{FF2B5EF4-FFF2-40B4-BE49-F238E27FC236}">
                <a16:creationId xmlns:a16="http://schemas.microsoft.com/office/drawing/2014/main" id="{51F35BFC-45DA-41CB-B411-40026E11E6F4}"/>
              </a:ext>
            </a:extLst>
          </p:cNvPr>
          <p:cNvSpPr>
            <a:spLocks noGrp="1"/>
          </p:cNvSpPr>
          <p:nvPr>
            <p:ph idx="1"/>
          </p:nvPr>
        </p:nvSpPr>
        <p:spPr>
          <a:xfrm>
            <a:off x="736980" y="2377440"/>
            <a:ext cx="8140320" cy="717804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p:txBody>
          <a:bodyPr/>
          <a:lstStyle/>
          <a:p>
            <a:endParaRPr lang="en-US" dirty="0"/>
          </a:p>
        </p:txBody>
      </p:sp>
      <p:sp>
        <p:nvSpPr>
          <p:cNvPr id="8" name="Picture Placeholder 3">
            <a:extLst>
              <a:ext uri="{FF2B5EF4-FFF2-40B4-BE49-F238E27FC236}">
                <a16:creationId xmlns:a16="http://schemas.microsoft.com/office/drawing/2014/main" id="{E5AD3FD9-5B0C-46BE-A071-C012F798CB75}"/>
              </a:ext>
              <a:ext uri="{C183D7F6-B498-43B3-948B-1728B52AA6E4}">
                <adec:decorative xmlns:adec="http://schemas.microsoft.com/office/drawing/2017/decorative" val="1"/>
              </a:ext>
            </a:extLst>
          </p:cNvPr>
          <p:cNvSpPr>
            <a:spLocks noGrp="1"/>
          </p:cNvSpPr>
          <p:nvPr>
            <p:ph type="pic" sz="quarter" idx="11"/>
          </p:nvPr>
        </p:nvSpPr>
        <p:spPr>
          <a:xfrm>
            <a:off x="9410705" y="2397288"/>
            <a:ext cx="8140698" cy="7158192"/>
          </a:xfrm>
          <a:solidFill>
            <a:schemeClr val="bg1">
              <a:lumMod val="85000"/>
            </a:schemeClr>
          </a:solidFill>
        </p:spPr>
        <p:txBody>
          <a:bodyPr anchor="ctr"/>
          <a:lstStyle>
            <a:lvl1pPr marL="0" indent="0" algn="ctr">
              <a:buNone/>
              <a:defRPr/>
            </a:lvl1pPr>
          </a:lstStyle>
          <a:p>
            <a:r>
              <a:rPr lang="en-US" dirty="0"/>
              <a:t>Click icon to add picture</a:t>
            </a:r>
          </a:p>
        </p:txBody>
      </p:sp>
      <p:sp>
        <p:nvSpPr>
          <p:cNvPr id="9" name="Source Placeholder 4">
            <a:extLst>
              <a:ext uri="{FF2B5EF4-FFF2-40B4-BE49-F238E27FC236}">
                <a16:creationId xmlns:a16="http://schemas.microsoft.com/office/drawing/2014/main" id="{03FF4FC4-D5A3-4522-B317-5ACF8C2D3396}"/>
              </a:ext>
              <a:ext uri="{C183D7F6-B498-43B3-948B-1728B52AA6E4}">
                <adec:decorative xmlns:adec="http://schemas.microsoft.com/office/drawing/2017/decorative" val="1"/>
              </a:ext>
            </a:extLst>
          </p:cNvPr>
          <p:cNvSpPr>
            <a:spLocks noGrp="1"/>
          </p:cNvSpPr>
          <p:nvPr>
            <p:ph type="body" sz="quarter" idx="12" hasCustomPrompt="1"/>
          </p:nvPr>
        </p:nvSpPr>
        <p:spPr>
          <a:xfrm>
            <a:off x="9407526" y="9278481"/>
            <a:ext cx="8143876" cy="276999"/>
          </a:xfrm>
        </p:spPr>
        <p:txBody>
          <a:bodyPr wrap="square" lIns="73152" tIns="45720" rIns="73152" bIns="45720" anchor="b">
            <a:spAutoFit/>
          </a:bodyPr>
          <a:lstStyle>
            <a:lvl1pPr marL="0" indent="0">
              <a:buNone/>
              <a:defRPr sz="1200">
                <a:solidFill>
                  <a:schemeClr val="bg1"/>
                </a:solidFill>
              </a:defRPr>
            </a:lvl1pPr>
            <a:lvl5pPr>
              <a:defRPr/>
            </a:lvl5pPr>
          </a:lstStyle>
          <a:p>
            <a:pPr lvl="0"/>
            <a:r>
              <a:rPr lang="en-US" dirty="0"/>
              <a:t>Image credit </a:t>
            </a:r>
          </a:p>
        </p:txBody>
      </p:sp>
      <p:sp>
        <p:nvSpPr>
          <p:cNvPr id="3" name="Title 2">
            <a:extLst>
              <a:ext uri="{FF2B5EF4-FFF2-40B4-BE49-F238E27FC236}">
                <a16:creationId xmlns:a16="http://schemas.microsoft.com/office/drawing/2014/main" id="{10A08727-C71E-42EA-9BA8-41D00FAA1156}"/>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25273337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Image Right">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E9524391-095F-4CD4-BE48-73B0890652AF}"/>
              </a:ext>
            </a:extLst>
          </p:cNvPr>
          <p:cNvSpPr>
            <a:spLocks noGrp="1"/>
          </p:cNvSpPr>
          <p:nvPr>
            <p:ph type="title"/>
          </p:nvPr>
        </p:nvSpPr>
        <p:spPr>
          <a:xfrm>
            <a:off x="736980" y="731521"/>
            <a:ext cx="11026396" cy="797142"/>
          </a:xfrm>
        </p:spPr>
        <p:txBody>
          <a:bodyPr/>
          <a:lstStyle>
            <a:lvl1pPr>
              <a:defRPr b="1" i="0">
                <a:latin typeface="+mj-lt"/>
              </a:defRPr>
            </a:lvl1pPr>
          </a:lstStyle>
          <a:p>
            <a:r>
              <a:rPr lang="en-US"/>
              <a:t>Click to edit Master title style</a:t>
            </a:r>
            <a:endParaRPr lang="en-US" dirty="0"/>
          </a:p>
        </p:txBody>
      </p:sp>
      <p:sp>
        <p:nvSpPr>
          <p:cNvPr id="10" name="Subtitle 2">
            <a:extLst>
              <a:ext uri="{FF2B5EF4-FFF2-40B4-BE49-F238E27FC236}">
                <a16:creationId xmlns:a16="http://schemas.microsoft.com/office/drawing/2014/main" id="{2894BEB0-D61D-4A64-9596-8FB93E85A09C}"/>
              </a:ext>
            </a:extLst>
          </p:cNvPr>
          <p:cNvSpPr>
            <a:spLocks noGrp="1"/>
          </p:cNvSpPr>
          <p:nvPr>
            <p:ph type="body" sz="quarter" idx="13" hasCustomPrompt="1"/>
          </p:nvPr>
        </p:nvSpPr>
        <p:spPr>
          <a:xfrm>
            <a:off x="736980" y="1558927"/>
            <a:ext cx="11026396" cy="492442"/>
          </a:xfrm>
        </p:spPr>
        <p:txBody>
          <a:bodyPr wrap="square" tIns="0">
            <a:spAutoFit/>
          </a:bodyPr>
          <a:lstStyle>
            <a:lvl1pPr marL="0" indent="0">
              <a:buNone/>
              <a:defRPr sz="3200" b="1"/>
            </a:lvl1pPr>
          </a:lstStyle>
          <a:p>
            <a:pPr lvl="0"/>
            <a:r>
              <a:rPr lang="en-US"/>
              <a:t>Subtitle if needed</a:t>
            </a:r>
          </a:p>
        </p:txBody>
      </p:sp>
      <p:sp>
        <p:nvSpPr>
          <p:cNvPr id="12" name="Content Placeholder 2">
            <a:extLst>
              <a:ext uri="{FF2B5EF4-FFF2-40B4-BE49-F238E27FC236}">
                <a16:creationId xmlns:a16="http://schemas.microsoft.com/office/drawing/2014/main" id="{D986A320-6B07-4EBA-AB8F-5A9D885F7A07}"/>
              </a:ext>
            </a:extLst>
          </p:cNvPr>
          <p:cNvSpPr>
            <a:spLocks noGrp="1"/>
          </p:cNvSpPr>
          <p:nvPr>
            <p:ph idx="1"/>
          </p:nvPr>
        </p:nvSpPr>
        <p:spPr>
          <a:xfrm>
            <a:off x="736980" y="2377440"/>
            <a:ext cx="11026396" cy="717804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Footer Placeholder 4">
            <a:extLst>
              <a:ext uri="{FF2B5EF4-FFF2-40B4-BE49-F238E27FC236}">
                <a16:creationId xmlns:a16="http://schemas.microsoft.com/office/drawing/2014/main" id="{42B3408E-E337-42A4-A641-A6E7D47A5093}"/>
              </a:ext>
              <a:ext uri="{C183D7F6-B498-43B3-948B-1728B52AA6E4}">
                <adec:decorative xmlns:adec="http://schemas.microsoft.com/office/drawing/2017/decorative" val="1"/>
              </a:ext>
            </a:extLst>
          </p:cNvPr>
          <p:cNvSpPr>
            <a:spLocks noGrp="1"/>
          </p:cNvSpPr>
          <p:nvPr>
            <p:ph type="ftr" sz="quarter" idx="14"/>
          </p:nvPr>
        </p:nvSpPr>
        <p:spPr>
          <a:xfrm>
            <a:off x="368300" y="9715500"/>
            <a:ext cx="11395076" cy="304800"/>
          </a:xfrm>
        </p:spPr>
        <p:txBody>
          <a:bodyPr/>
          <a:lstStyle>
            <a:lvl1pPr algn="r">
              <a:defRPr/>
            </a:lvl1pPr>
          </a:lstStyle>
          <a:p>
            <a:endParaRPr lang="en-US" dirty="0"/>
          </a:p>
        </p:txBody>
      </p:sp>
      <p:sp>
        <p:nvSpPr>
          <p:cNvPr id="8" name="Picture Placeholder 3">
            <a:extLst>
              <a:ext uri="{FF2B5EF4-FFF2-40B4-BE49-F238E27FC236}">
                <a16:creationId xmlns:a16="http://schemas.microsoft.com/office/drawing/2014/main" id="{C0214854-A06E-40D3-B4BA-EB33E4C2924C}"/>
              </a:ext>
              <a:ext uri="{C183D7F6-B498-43B3-948B-1728B52AA6E4}">
                <adec:decorative xmlns:adec="http://schemas.microsoft.com/office/drawing/2017/decorative" val="1"/>
              </a:ext>
            </a:extLst>
          </p:cNvPr>
          <p:cNvSpPr>
            <a:spLocks noGrp="1"/>
          </p:cNvSpPr>
          <p:nvPr>
            <p:ph type="pic" sz="quarter" idx="15"/>
          </p:nvPr>
        </p:nvSpPr>
        <p:spPr>
          <a:xfrm>
            <a:off x="12315827" y="0"/>
            <a:ext cx="5972174" cy="10287000"/>
          </a:xfrm>
          <a:solidFill>
            <a:schemeClr val="bg2"/>
          </a:solidFill>
        </p:spPr>
        <p:txBody>
          <a:bodyPr anchor="ctr"/>
          <a:lstStyle>
            <a:lvl1pPr marL="0" indent="0" algn="ctr">
              <a:buNone/>
              <a:defRPr/>
            </a:lvl1pPr>
          </a:lstStyle>
          <a:p>
            <a:r>
              <a:rPr lang="en-US" dirty="0"/>
              <a:t>Click icon to add picture</a:t>
            </a:r>
          </a:p>
        </p:txBody>
      </p:sp>
      <p:sp>
        <p:nvSpPr>
          <p:cNvPr id="14" name="Source Placeholder 4">
            <a:extLst>
              <a:ext uri="{FF2B5EF4-FFF2-40B4-BE49-F238E27FC236}">
                <a16:creationId xmlns:a16="http://schemas.microsoft.com/office/drawing/2014/main" id="{B254615C-9E8E-41CB-A701-F4F8C722A3BD}"/>
              </a:ext>
              <a:ext uri="{C183D7F6-B498-43B3-948B-1728B52AA6E4}">
                <adec:decorative xmlns:adec="http://schemas.microsoft.com/office/drawing/2017/decorative" val="1"/>
              </a:ext>
            </a:extLst>
          </p:cNvPr>
          <p:cNvSpPr>
            <a:spLocks noGrp="1"/>
          </p:cNvSpPr>
          <p:nvPr>
            <p:ph type="body" sz="quarter" idx="12" hasCustomPrompt="1"/>
          </p:nvPr>
        </p:nvSpPr>
        <p:spPr>
          <a:xfrm>
            <a:off x="12684125" y="9835635"/>
            <a:ext cx="5235574" cy="184666"/>
          </a:xfrm>
        </p:spPr>
        <p:txBody>
          <a:bodyPr wrap="square" lIns="0" tIns="0" rIns="0" bIns="0" anchor="b">
            <a:spAutoFit/>
          </a:bodyPr>
          <a:lstStyle>
            <a:lvl1pPr marL="0" indent="0" algn="l">
              <a:buNone/>
              <a:defRPr sz="1200">
                <a:solidFill>
                  <a:schemeClr val="bg1"/>
                </a:solidFill>
              </a:defRPr>
            </a:lvl1pPr>
            <a:lvl5pPr>
              <a:defRPr/>
            </a:lvl5pPr>
          </a:lstStyle>
          <a:p>
            <a:pPr lvl="0"/>
            <a:r>
              <a:rPr lang="en-US"/>
              <a:t>Image credit </a:t>
            </a:r>
          </a:p>
        </p:txBody>
      </p:sp>
    </p:spTree>
    <p:extLst>
      <p:ext uri="{BB962C8B-B14F-4D97-AF65-F5344CB8AC3E}">
        <p14:creationId xmlns:p14="http://schemas.microsoft.com/office/powerpoint/2010/main" val="307208682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Half Image Right">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E9524391-095F-4CD4-BE48-73B0890652AF}"/>
              </a:ext>
            </a:extLst>
          </p:cNvPr>
          <p:cNvSpPr>
            <a:spLocks noGrp="1"/>
          </p:cNvSpPr>
          <p:nvPr>
            <p:ph type="title" hasCustomPrompt="1"/>
          </p:nvPr>
        </p:nvSpPr>
        <p:spPr>
          <a:xfrm>
            <a:off x="735204" y="731521"/>
            <a:ext cx="8145272" cy="797142"/>
          </a:xfrm>
        </p:spPr>
        <p:txBody>
          <a:bodyPr/>
          <a:lstStyle>
            <a:lvl1pPr>
              <a:defRPr b="1" i="0">
                <a:latin typeface="+mj-lt"/>
              </a:defRPr>
            </a:lvl1pPr>
          </a:lstStyle>
          <a:p>
            <a:r>
              <a:rPr lang="en-US" dirty="0"/>
              <a:t>Click to edit title</a:t>
            </a:r>
          </a:p>
        </p:txBody>
      </p:sp>
      <p:sp>
        <p:nvSpPr>
          <p:cNvPr id="10" name="Subtitle 2">
            <a:extLst>
              <a:ext uri="{FF2B5EF4-FFF2-40B4-BE49-F238E27FC236}">
                <a16:creationId xmlns:a16="http://schemas.microsoft.com/office/drawing/2014/main" id="{2894BEB0-D61D-4A64-9596-8FB93E85A09C}"/>
              </a:ext>
            </a:extLst>
          </p:cNvPr>
          <p:cNvSpPr>
            <a:spLocks noGrp="1"/>
          </p:cNvSpPr>
          <p:nvPr>
            <p:ph type="body" sz="quarter" idx="13" hasCustomPrompt="1"/>
          </p:nvPr>
        </p:nvSpPr>
        <p:spPr>
          <a:xfrm>
            <a:off x="735204" y="1558927"/>
            <a:ext cx="8145272" cy="492442"/>
          </a:xfrm>
        </p:spPr>
        <p:txBody>
          <a:bodyPr wrap="square" tIns="0">
            <a:spAutoFit/>
          </a:bodyPr>
          <a:lstStyle>
            <a:lvl1pPr marL="0" indent="0">
              <a:buNone/>
              <a:defRPr sz="3200" b="1"/>
            </a:lvl1pPr>
          </a:lstStyle>
          <a:p>
            <a:pPr lvl="0"/>
            <a:r>
              <a:rPr lang="en-US"/>
              <a:t>Subtitle if needed</a:t>
            </a:r>
          </a:p>
        </p:txBody>
      </p:sp>
      <p:sp>
        <p:nvSpPr>
          <p:cNvPr id="12" name="Content Placeholder 2">
            <a:extLst>
              <a:ext uri="{FF2B5EF4-FFF2-40B4-BE49-F238E27FC236}">
                <a16:creationId xmlns:a16="http://schemas.microsoft.com/office/drawing/2014/main" id="{D986A320-6B07-4EBA-AB8F-5A9D885F7A07}"/>
              </a:ext>
            </a:extLst>
          </p:cNvPr>
          <p:cNvSpPr>
            <a:spLocks noGrp="1"/>
          </p:cNvSpPr>
          <p:nvPr>
            <p:ph idx="1"/>
          </p:nvPr>
        </p:nvSpPr>
        <p:spPr>
          <a:xfrm>
            <a:off x="735204" y="2377440"/>
            <a:ext cx="8145272" cy="717804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Footer Placeholder 4">
            <a:extLst>
              <a:ext uri="{FF2B5EF4-FFF2-40B4-BE49-F238E27FC236}">
                <a16:creationId xmlns:a16="http://schemas.microsoft.com/office/drawing/2014/main" id="{42B3408E-E337-42A4-A641-A6E7D47A5093}"/>
              </a:ext>
              <a:ext uri="{C183D7F6-B498-43B3-948B-1728B52AA6E4}">
                <adec:decorative xmlns:adec="http://schemas.microsoft.com/office/drawing/2017/decorative" val="1"/>
              </a:ext>
            </a:extLst>
          </p:cNvPr>
          <p:cNvSpPr>
            <a:spLocks noGrp="1"/>
          </p:cNvSpPr>
          <p:nvPr>
            <p:ph type="ftr" sz="quarter" idx="14"/>
          </p:nvPr>
        </p:nvSpPr>
        <p:spPr>
          <a:xfrm>
            <a:off x="733427" y="9715500"/>
            <a:ext cx="8143874" cy="304800"/>
          </a:xfrm>
        </p:spPr>
        <p:txBody>
          <a:bodyPr/>
          <a:lstStyle/>
          <a:p>
            <a:endParaRPr lang="en-US" dirty="0"/>
          </a:p>
        </p:txBody>
      </p:sp>
      <p:sp>
        <p:nvSpPr>
          <p:cNvPr id="8" name="Picture Placeholder 3">
            <a:extLst>
              <a:ext uri="{FF2B5EF4-FFF2-40B4-BE49-F238E27FC236}">
                <a16:creationId xmlns:a16="http://schemas.microsoft.com/office/drawing/2014/main" id="{C0214854-A06E-40D3-B4BA-EB33E4C2924C}"/>
              </a:ext>
              <a:ext uri="{C183D7F6-B498-43B3-948B-1728B52AA6E4}">
                <adec:decorative xmlns:adec="http://schemas.microsoft.com/office/drawing/2017/decorative" val="1"/>
              </a:ext>
            </a:extLst>
          </p:cNvPr>
          <p:cNvSpPr>
            <a:spLocks noGrp="1"/>
          </p:cNvSpPr>
          <p:nvPr>
            <p:ph type="pic" sz="quarter" idx="15"/>
          </p:nvPr>
        </p:nvSpPr>
        <p:spPr>
          <a:xfrm>
            <a:off x="9407526" y="0"/>
            <a:ext cx="8877300" cy="10287000"/>
          </a:xfrm>
          <a:solidFill>
            <a:schemeClr val="bg2"/>
          </a:solidFill>
        </p:spPr>
        <p:txBody>
          <a:bodyPr anchor="ctr"/>
          <a:lstStyle>
            <a:lvl1pPr marL="0" indent="0" algn="ctr">
              <a:buNone/>
              <a:defRPr/>
            </a:lvl1pPr>
          </a:lstStyle>
          <a:p>
            <a:r>
              <a:rPr lang="en-US" dirty="0"/>
              <a:t>Click icon to add picture</a:t>
            </a:r>
          </a:p>
        </p:txBody>
      </p:sp>
      <p:sp>
        <p:nvSpPr>
          <p:cNvPr id="7" name="Source Placeholder 4">
            <a:extLst>
              <a:ext uri="{FF2B5EF4-FFF2-40B4-BE49-F238E27FC236}">
                <a16:creationId xmlns:a16="http://schemas.microsoft.com/office/drawing/2014/main" id="{803CCB9C-C9A3-4C9E-920F-07EC1B812B9B}"/>
              </a:ext>
              <a:ext uri="{C183D7F6-B498-43B3-948B-1728B52AA6E4}">
                <adec:decorative xmlns:adec="http://schemas.microsoft.com/office/drawing/2017/decorative" val="1"/>
              </a:ext>
            </a:extLst>
          </p:cNvPr>
          <p:cNvSpPr>
            <a:spLocks noGrp="1"/>
          </p:cNvSpPr>
          <p:nvPr>
            <p:ph type="body" sz="quarter" idx="12" hasCustomPrompt="1"/>
          </p:nvPr>
        </p:nvSpPr>
        <p:spPr>
          <a:xfrm>
            <a:off x="9774240" y="9835635"/>
            <a:ext cx="8142288" cy="184666"/>
          </a:xfrm>
        </p:spPr>
        <p:txBody>
          <a:bodyPr wrap="square" lIns="0" tIns="0" rIns="0" bIns="0" anchor="b">
            <a:spAutoFit/>
          </a:bodyPr>
          <a:lstStyle>
            <a:lvl1pPr marL="0" indent="0">
              <a:buNone/>
              <a:defRPr sz="1200">
                <a:solidFill>
                  <a:schemeClr val="bg1"/>
                </a:solidFill>
              </a:defRPr>
            </a:lvl1pPr>
            <a:lvl5pPr>
              <a:defRPr/>
            </a:lvl5pPr>
          </a:lstStyle>
          <a:p>
            <a:pPr lvl="0"/>
            <a:r>
              <a:rPr lang="en-US"/>
              <a:t>Image credit </a:t>
            </a:r>
          </a:p>
        </p:txBody>
      </p:sp>
    </p:spTree>
    <p:extLst>
      <p:ext uri="{BB962C8B-B14F-4D97-AF65-F5344CB8AC3E}">
        <p14:creationId xmlns:p14="http://schemas.microsoft.com/office/powerpoint/2010/main" val="95570109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Image Left">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E9524391-095F-4CD4-BE48-73B0890652AF}"/>
              </a:ext>
            </a:extLst>
          </p:cNvPr>
          <p:cNvSpPr>
            <a:spLocks noGrp="1"/>
          </p:cNvSpPr>
          <p:nvPr>
            <p:ph type="title"/>
          </p:nvPr>
        </p:nvSpPr>
        <p:spPr>
          <a:xfrm>
            <a:off x="6526402" y="731521"/>
            <a:ext cx="11026396" cy="797142"/>
          </a:xfrm>
        </p:spPr>
        <p:txBody>
          <a:bodyPr/>
          <a:lstStyle>
            <a:lvl1pPr>
              <a:defRPr b="1" i="0">
                <a:latin typeface="+mj-lt"/>
              </a:defRPr>
            </a:lvl1pPr>
          </a:lstStyle>
          <a:p>
            <a:r>
              <a:rPr lang="en-US"/>
              <a:t>Click to edit Master title style</a:t>
            </a:r>
            <a:endParaRPr lang="en-US" dirty="0"/>
          </a:p>
        </p:txBody>
      </p:sp>
      <p:sp>
        <p:nvSpPr>
          <p:cNvPr id="10" name="Subtitle 2">
            <a:extLst>
              <a:ext uri="{FF2B5EF4-FFF2-40B4-BE49-F238E27FC236}">
                <a16:creationId xmlns:a16="http://schemas.microsoft.com/office/drawing/2014/main" id="{2894BEB0-D61D-4A64-9596-8FB93E85A09C}"/>
              </a:ext>
            </a:extLst>
          </p:cNvPr>
          <p:cNvSpPr>
            <a:spLocks noGrp="1"/>
          </p:cNvSpPr>
          <p:nvPr>
            <p:ph type="body" sz="quarter" idx="13" hasCustomPrompt="1"/>
          </p:nvPr>
        </p:nvSpPr>
        <p:spPr>
          <a:xfrm>
            <a:off x="6526402" y="1558927"/>
            <a:ext cx="11026396" cy="492442"/>
          </a:xfrm>
        </p:spPr>
        <p:txBody>
          <a:bodyPr wrap="square" tIns="0">
            <a:spAutoFit/>
          </a:bodyPr>
          <a:lstStyle>
            <a:lvl1pPr marL="0" indent="0">
              <a:buNone/>
              <a:defRPr sz="3200" b="1"/>
            </a:lvl1pPr>
          </a:lstStyle>
          <a:p>
            <a:pPr lvl="0"/>
            <a:r>
              <a:rPr lang="en-US"/>
              <a:t>Subtitle if needed</a:t>
            </a:r>
          </a:p>
        </p:txBody>
      </p:sp>
      <p:sp>
        <p:nvSpPr>
          <p:cNvPr id="12" name="Content Placeholder 2">
            <a:extLst>
              <a:ext uri="{FF2B5EF4-FFF2-40B4-BE49-F238E27FC236}">
                <a16:creationId xmlns:a16="http://schemas.microsoft.com/office/drawing/2014/main" id="{D986A320-6B07-4EBA-AB8F-5A9D885F7A07}"/>
              </a:ext>
            </a:extLst>
          </p:cNvPr>
          <p:cNvSpPr>
            <a:spLocks noGrp="1"/>
          </p:cNvSpPr>
          <p:nvPr>
            <p:ph idx="1"/>
          </p:nvPr>
        </p:nvSpPr>
        <p:spPr>
          <a:xfrm>
            <a:off x="6526402" y="2377440"/>
            <a:ext cx="11026396" cy="717804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Footer Placeholder 4">
            <a:extLst>
              <a:ext uri="{FF2B5EF4-FFF2-40B4-BE49-F238E27FC236}">
                <a16:creationId xmlns:a16="http://schemas.microsoft.com/office/drawing/2014/main" id="{42B3408E-E337-42A4-A641-A6E7D47A5093}"/>
              </a:ext>
              <a:ext uri="{C183D7F6-B498-43B3-948B-1728B52AA6E4}">
                <adec:decorative xmlns:adec="http://schemas.microsoft.com/office/drawing/2017/decorative" val="1"/>
              </a:ext>
            </a:extLst>
          </p:cNvPr>
          <p:cNvSpPr>
            <a:spLocks noGrp="1"/>
          </p:cNvSpPr>
          <p:nvPr>
            <p:ph type="ftr" sz="quarter" idx="14"/>
          </p:nvPr>
        </p:nvSpPr>
        <p:spPr>
          <a:xfrm>
            <a:off x="12687301" y="9715500"/>
            <a:ext cx="5229226" cy="304800"/>
          </a:xfrm>
        </p:spPr>
        <p:txBody>
          <a:bodyPr/>
          <a:lstStyle/>
          <a:p>
            <a:endParaRPr lang="en-US" dirty="0"/>
          </a:p>
        </p:txBody>
      </p:sp>
      <p:sp>
        <p:nvSpPr>
          <p:cNvPr id="8" name="Picture Placeholder 3">
            <a:extLst>
              <a:ext uri="{FF2B5EF4-FFF2-40B4-BE49-F238E27FC236}">
                <a16:creationId xmlns:a16="http://schemas.microsoft.com/office/drawing/2014/main" id="{C0214854-A06E-40D3-B4BA-EB33E4C2924C}"/>
              </a:ext>
              <a:ext uri="{C183D7F6-B498-43B3-948B-1728B52AA6E4}">
                <adec:decorative xmlns:adec="http://schemas.microsoft.com/office/drawing/2017/decorative" val="1"/>
              </a:ext>
            </a:extLst>
          </p:cNvPr>
          <p:cNvSpPr>
            <a:spLocks noGrp="1"/>
          </p:cNvSpPr>
          <p:nvPr>
            <p:ph type="pic" sz="quarter" idx="15"/>
          </p:nvPr>
        </p:nvSpPr>
        <p:spPr>
          <a:xfrm>
            <a:off x="1" y="0"/>
            <a:ext cx="5972174" cy="10287000"/>
          </a:xfrm>
          <a:solidFill>
            <a:schemeClr val="bg2"/>
          </a:solidFill>
        </p:spPr>
        <p:txBody>
          <a:bodyPr anchor="ctr"/>
          <a:lstStyle>
            <a:lvl1pPr marL="0" indent="0" algn="ctr">
              <a:buNone/>
              <a:defRPr/>
            </a:lvl1pPr>
          </a:lstStyle>
          <a:p>
            <a:r>
              <a:rPr lang="en-US" dirty="0"/>
              <a:t>Click icon to add picture</a:t>
            </a:r>
          </a:p>
        </p:txBody>
      </p:sp>
      <p:sp>
        <p:nvSpPr>
          <p:cNvPr id="7" name="Source Placeholder 4">
            <a:extLst>
              <a:ext uri="{FF2B5EF4-FFF2-40B4-BE49-F238E27FC236}">
                <a16:creationId xmlns:a16="http://schemas.microsoft.com/office/drawing/2014/main" id="{617AD190-312C-45D8-834D-5D18559F69F3}"/>
              </a:ext>
              <a:ext uri="{C183D7F6-B498-43B3-948B-1728B52AA6E4}">
                <adec:decorative xmlns:adec="http://schemas.microsoft.com/office/drawing/2017/decorative" val="1"/>
              </a:ext>
            </a:extLst>
          </p:cNvPr>
          <p:cNvSpPr>
            <a:spLocks noGrp="1"/>
          </p:cNvSpPr>
          <p:nvPr>
            <p:ph type="body" sz="quarter" idx="12" hasCustomPrompt="1"/>
          </p:nvPr>
        </p:nvSpPr>
        <p:spPr>
          <a:xfrm>
            <a:off x="366714" y="9835635"/>
            <a:ext cx="5227636" cy="184666"/>
          </a:xfrm>
        </p:spPr>
        <p:txBody>
          <a:bodyPr wrap="square" lIns="0" tIns="0" rIns="0" bIns="0" anchor="b">
            <a:spAutoFit/>
          </a:bodyPr>
          <a:lstStyle>
            <a:lvl1pPr marL="0" indent="0">
              <a:buNone/>
              <a:defRPr sz="1200">
                <a:solidFill>
                  <a:schemeClr val="bg1"/>
                </a:solidFill>
              </a:defRPr>
            </a:lvl1pPr>
            <a:lvl5pPr>
              <a:defRPr/>
            </a:lvl5pPr>
          </a:lstStyle>
          <a:p>
            <a:pPr lvl="0"/>
            <a:r>
              <a:rPr lang="en-US"/>
              <a:t>Image credit </a:t>
            </a:r>
          </a:p>
        </p:txBody>
      </p:sp>
    </p:spTree>
    <p:extLst>
      <p:ext uri="{BB962C8B-B14F-4D97-AF65-F5344CB8AC3E}">
        <p14:creationId xmlns:p14="http://schemas.microsoft.com/office/powerpoint/2010/main" val="148769881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Half Image Left">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E9524391-095F-4CD4-BE48-73B0890652AF}"/>
              </a:ext>
            </a:extLst>
          </p:cNvPr>
          <p:cNvSpPr>
            <a:spLocks noGrp="1"/>
          </p:cNvSpPr>
          <p:nvPr>
            <p:ph type="title" hasCustomPrompt="1"/>
          </p:nvPr>
        </p:nvSpPr>
        <p:spPr>
          <a:xfrm>
            <a:off x="9407526" y="731521"/>
            <a:ext cx="8145272" cy="797142"/>
          </a:xfrm>
        </p:spPr>
        <p:txBody>
          <a:bodyPr/>
          <a:lstStyle>
            <a:lvl1pPr>
              <a:defRPr b="1" i="0">
                <a:latin typeface="Artifakt LegendOfc" panose="020B0504020101020102" pitchFamily="34" charset="77"/>
              </a:defRPr>
            </a:lvl1pPr>
          </a:lstStyle>
          <a:p>
            <a:r>
              <a:rPr lang="en-US"/>
              <a:t>Click to edit title</a:t>
            </a:r>
          </a:p>
        </p:txBody>
      </p:sp>
      <p:sp>
        <p:nvSpPr>
          <p:cNvPr id="10" name="Subtitle 2">
            <a:extLst>
              <a:ext uri="{FF2B5EF4-FFF2-40B4-BE49-F238E27FC236}">
                <a16:creationId xmlns:a16="http://schemas.microsoft.com/office/drawing/2014/main" id="{2894BEB0-D61D-4A64-9596-8FB93E85A09C}"/>
              </a:ext>
            </a:extLst>
          </p:cNvPr>
          <p:cNvSpPr>
            <a:spLocks noGrp="1"/>
          </p:cNvSpPr>
          <p:nvPr>
            <p:ph type="body" sz="quarter" idx="13" hasCustomPrompt="1"/>
          </p:nvPr>
        </p:nvSpPr>
        <p:spPr>
          <a:xfrm>
            <a:off x="9407526" y="1558927"/>
            <a:ext cx="8145272" cy="492442"/>
          </a:xfrm>
        </p:spPr>
        <p:txBody>
          <a:bodyPr wrap="square" tIns="0">
            <a:spAutoFit/>
          </a:bodyPr>
          <a:lstStyle>
            <a:lvl1pPr marL="0" indent="0">
              <a:buNone/>
              <a:defRPr sz="3200" b="1"/>
            </a:lvl1pPr>
          </a:lstStyle>
          <a:p>
            <a:pPr lvl="0"/>
            <a:r>
              <a:rPr lang="en-US"/>
              <a:t>Subtitle if needed</a:t>
            </a:r>
          </a:p>
        </p:txBody>
      </p:sp>
      <p:sp>
        <p:nvSpPr>
          <p:cNvPr id="12" name="Content Placeholder 2">
            <a:extLst>
              <a:ext uri="{FF2B5EF4-FFF2-40B4-BE49-F238E27FC236}">
                <a16:creationId xmlns:a16="http://schemas.microsoft.com/office/drawing/2014/main" id="{D986A320-6B07-4EBA-AB8F-5A9D885F7A07}"/>
              </a:ext>
            </a:extLst>
          </p:cNvPr>
          <p:cNvSpPr>
            <a:spLocks noGrp="1"/>
          </p:cNvSpPr>
          <p:nvPr>
            <p:ph idx="1"/>
          </p:nvPr>
        </p:nvSpPr>
        <p:spPr>
          <a:xfrm>
            <a:off x="9407526" y="2377440"/>
            <a:ext cx="8145272" cy="717804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Footer Placeholder 4">
            <a:extLst>
              <a:ext uri="{FF2B5EF4-FFF2-40B4-BE49-F238E27FC236}">
                <a16:creationId xmlns:a16="http://schemas.microsoft.com/office/drawing/2014/main" id="{42B3408E-E337-42A4-A641-A6E7D47A5093}"/>
              </a:ext>
              <a:ext uri="{C183D7F6-B498-43B3-948B-1728B52AA6E4}">
                <adec:decorative xmlns:adec="http://schemas.microsoft.com/office/drawing/2017/decorative" val="1"/>
              </a:ext>
            </a:extLst>
          </p:cNvPr>
          <p:cNvSpPr>
            <a:spLocks noGrp="1"/>
          </p:cNvSpPr>
          <p:nvPr>
            <p:ph type="ftr" sz="quarter" idx="14"/>
          </p:nvPr>
        </p:nvSpPr>
        <p:spPr>
          <a:xfrm>
            <a:off x="12687301" y="9715500"/>
            <a:ext cx="5229226" cy="304800"/>
          </a:xfrm>
        </p:spPr>
        <p:txBody>
          <a:bodyPr/>
          <a:lstStyle/>
          <a:p>
            <a:endParaRPr lang="en-US" dirty="0"/>
          </a:p>
        </p:txBody>
      </p:sp>
      <p:sp>
        <p:nvSpPr>
          <p:cNvPr id="8" name="Picture Placeholder 3">
            <a:extLst>
              <a:ext uri="{FF2B5EF4-FFF2-40B4-BE49-F238E27FC236}">
                <a16:creationId xmlns:a16="http://schemas.microsoft.com/office/drawing/2014/main" id="{C0214854-A06E-40D3-B4BA-EB33E4C2924C}"/>
              </a:ext>
              <a:ext uri="{C183D7F6-B498-43B3-948B-1728B52AA6E4}">
                <adec:decorative xmlns:adec="http://schemas.microsoft.com/office/drawing/2017/decorative" val="1"/>
              </a:ext>
            </a:extLst>
          </p:cNvPr>
          <p:cNvSpPr>
            <a:spLocks noGrp="1"/>
          </p:cNvSpPr>
          <p:nvPr>
            <p:ph type="pic" sz="quarter" idx="15"/>
          </p:nvPr>
        </p:nvSpPr>
        <p:spPr>
          <a:xfrm>
            <a:off x="0" y="0"/>
            <a:ext cx="8877300" cy="10287000"/>
          </a:xfrm>
          <a:solidFill>
            <a:schemeClr val="bg2"/>
          </a:solidFill>
        </p:spPr>
        <p:txBody>
          <a:bodyPr anchor="ctr"/>
          <a:lstStyle>
            <a:lvl1pPr marL="0" indent="0" algn="ctr">
              <a:buNone/>
              <a:defRPr/>
            </a:lvl1pPr>
          </a:lstStyle>
          <a:p>
            <a:r>
              <a:rPr lang="en-US" dirty="0"/>
              <a:t>Click icon to add picture</a:t>
            </a:r>
          </a:p>
        </p:txBody>
      </p:sp>
      <p:sp>
        <p:nvSpPr>
          <p:cNvPr id="7" name="Source Placeholder 4">
            <a:extLst>
              <a:ext uri="{FF2B5EF4-FFF2-40B4-BE49-F238E27FC236}">
                <a16:creationId xmlns:a16="http://schemas.microsoft.com/office/drawing/2014/main" id="{803CCB9C-C9A3-4C9E-920F-07EC1B812B9B}"/>
              </a:ext>
              <a:ext uri="{C183D7F6-B498-43B3-948B-1728B52AA6E4}">
                <adec:decorative xmlns:adec="http://schemas.microsoft.com/office/drawing/2017/decorative" val="1"/>
              </a:ext>
            </a:extLst>
          </p:cNvPr>
          <p:cNvSpPr>
            <a:spLocks noGrp="1"/>
          </p:cNvSpPr>
          <p:nvPr>
            <p:ph type="body" sz="quarter" idx="12" hasCustomPrompt="1"/>
          </p:nvPr>
        </p:nvSpPr>
        <p:spPr>
          <a:xfrm>
            <a:off x="366714" y="9835635"/>
            <a:ext cx="8142288" cy="184666"/>
          </a:xfrm>
        </p:spPr>
        <p:txBody>
          <a:bodyPr wrap="square" lIns="0" tIns="0" rIns="0" bIns="0" anchor="b">
            <a:spAutoFit/>
          </a:bodyPr>
          <a:lstStyle>
            <a:lvl1pPr marL="0" indent="0">
              <a:buNone/>
              <a:defRPr sz="1200">
                <a:solidFill>
                  <a:schemeClr val="bg1"/>
                </a:solidFill>
              </a:defRPr>
            </a:lvl1pPr>
            <a:lvl5pPr>
              <a:defRPr/>
            </a:lvl5pPr>
          </a:lstStyle>
          <a:p>
            <a:pPr lvl="0"/>
            <a:r>
              <a:rPr lang="en-US"/>
              <a:t>Image credit </a:t>
            </a:r>
          </a:p>
        </p:txBody>
      </p:sp>
    </p:spTree>
    <p:extLst>
      <p:ext uri="{BB962C8B-B14F-4D97-AF65-F5344CB8AC3E}">
        <p14:creationId xmlns:p14="http://schemas.microsoft.com/office/powerpoint/2010/main" val="141324270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B/W Half">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114E864-FC08-4CE9-9CF7-93596052A70B}"/>
              </a:ext>
              <a:ext uri="{C183D7F6-B498-43B3-948B-1728B52AA6E4}">
                <adec:decorative xmlns:adec="http://schemas.microsoft.com/office/drawing/2017/decorative" val="1"/>
              </a:ext>
            </a:extLst>
          </p:cNvPr>
          <p:cNvSpPr/>
          <p:nvPr userDrawn="1"/>
        </p:nvSpPr>
        <p:spPr>
          <a:xfrm>
            <a:off x="9144000" y="0"/>
            <a:ext cx="9144000" cy="10287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sp>
        <p:nvSpPr>
          <p:cNvPr id="2" name="Title 1"/>
          <p:cNvSpPr>
            <a:spLocks noGrp="1"/>
          </p:cNvSpPr>
          <p:nvPr>
            <p:ph type="title"/>
          </p:nvPr>
        </p:nvSpPr>
        <p:spPr>
          <a:xfrm>
            <a:off x="736980" y="731521"/>
            <a:ext cx="7670420" cy="1218795"/>
          </a:xfrm>
        </p:spPr>
        <p:txBody>
          <a:bodyPr/>
          <a:lstStyle>
            <a:lvl1pPr>
              <a:defRPr sz="4400" b="1" i="0">
                <a:latin typeface="+mj-lt"/>
              </a:defRPr>
            </a:lvl1pPr>
          </a:lstStyle>
          <a:p>
            <a:r>
              <a:rPr lang="en-US"/>
              <a:t>Click to edit Master title style</a:t>
            </a:r>
            <a:endParaRPr lang="en-US" dirty="0"/>
          </a:p>
        </p:txBody>
      </p:sp>
      <p:sp>
        <p:nvSpPr>
          <p:cNvPr id="5" name="Content Placeholder 2">
            <a:extLst>
              <a:ext uri="{FF2B5EF4-FFF2-40B4-BE49-F238E27FC236}">
                <a16:creationId xmlns:a16="http://schemas.microsoft.com/office/drawing/2014/main" id="{51F35BFC-45DA-41CB-B411-40026E11E6F4}"/>
              </a:ext>
            </a:extLst>
          </p:cNvPr>
          <p:cNvSpPr>
            <a:spLocks noGrp="1"/>
          </p:cNvSpPr>
          <p:nvPr>
            <p:ph idx="1"/>
          </p:nvPr>
        </p:nvSpPr>
        <p:spPr>
          <a:xfrm>
            <a:off x="736980" y="2377440"/>
            <a:ext cx="7670420" cy="717804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 Placeholder 10">
            <a:extLst>
              <a:ext uri="{FF2B5EF4-FFF2-40B4-BE49-F238E27FC236}">
                <a16:creationId xmlns:a16="http://schemas.microsoft.com/office/drawing/2014/main" id="{3AB4C02E-8D38-49A2-8468-4C52ACE25582}"/>
              </a:ext>
            </a:extLst>
          </p:cNvPr>
          <p:cNvSpPr>
            <a:spLocks noGrp="1"/>
          </p:cNvSpPr>
          <p:nvPr>
            <p:ph type="body" sz="quarter" idx="12" hasCustomPrompt="1"/>
          </p:nvPr>
        </p:nvSpPr>
        <p:spPr>
          <a:xfrm>
            <a:off x="9880600" y="731521"/>
            <a:ext cx="7670800" cy="609398"/>
          </a:xfrm>
        </p:spPr>
        <p:txBody>
          <a:bodyPr vert="horz" wrap="square" lIns="0" tIns="0" rIns="0" bIns="0" rtlCol="0" anchor="t" anchorCtr="0">
            <a:spAutoFit/>
          </a:bodyPr>
          <a:lstStyle>
            <a:lvl1pPr marL="0" indent="0">
              <a:buNone/>
              <a:defRPr lang="en-US" sz="4400" b="1" i="0" dirty="0" smtClean="0">
                <a:solidFill>
                  <a:schemeClr val="bg1"/>
                </a:solidFill>
                <a:latin typeface="+mj-lt"/>
                <a:ea typeface="+mj-ea"/>
                <a:cs typeface="+mj-cs"/>
              </a:defRPr>
            </a:lvl1pPr>
            <a:lvl2pPr>
              <a:defRPr lang="en-US" sz="3600" dirty="0" smtClean="0"/>
            </a:lvl2pPr>
            <a:lvl3pPr>
              <a:defRPr lang="en-US" sz="3600" dirty="0" smtClean="0"/>
            </a:lvl3pPr>
            <a:lvl4pPr>
              <a:defRPr lang="en-US" sz="3600" dirty="0" smtClean="0"/>
            </a:lvl4pPr>
            <a:lvl5pPr>
              <a:defRPr lang="en-US" sz="3600" dirty="0"/>
            </a:lvl5pPr>
          </a:lstStyle>
          <a:p>
            <a:pPr marL="228600" lvl="0" indent="-685800">
              <a:lnSpc>
                <a:spcPct val="90000"/>
              </a:lnSpc>
              <a:spcBef>
                <a:spcPct val="0"/>
              </a:spcBef>
            </a:pPr>
            <a:r>
              <a:rPr lang="en-US" dirty="0"/>
              <a:t>Click to add title</a:t>
            </a:r>
          </a:p>
        </p:txBody>
      </p:sp>
      <p:sp>
        <p:nvSpPr>
          <p:cNvPr id="7" name="Content Placeholder 2">
            <a:extLst>
              <a:ext uri="{FF2B5EF4-FFF2-40B4-BE49-F238E27FC236}">
                <a16:creationId xmlns:a16="http://schemas.microsoft.com/office/drawing/2014/main" id="{B02560BD-FF7E-43D5-95BA-1D2D492F2E93}"/>
              </a:ext>
            </a:extLst>
          </p:cNvPr>
          <p:cNvSpPr>
            <a:spLocks noGrp="1"/>
          </p:cNvSpPr>
          <p:nvPr>
            <p:ph idx="11"/>
          </p:nvPr>
        </p:nvSpPr>
        <p:spPr>
          <a:xfrm>
            <a:off x="9880604" y="2377440"/>
            <a:ext cx="7670796" cy="7178040"/>
          </a:xfrm>
        </p:spPr>
        <p:txBody>
          <a:bodyPr/>
          <a:lstStyle>
            <a:lvl1pPr>
              <a:buClr>
                <a:schemeClr val="bg2"/>
              </a:buClr>
              <a:defRPr>
                <a:solidFill>
                  <a:schemeClr val="bg1"/>
                </a:solidFill>
              </a:defRPr>
            </a:lvl1pPr>
            <a:lvl2pPr>
              <a:buClr>
                <a:schemeClr val="bg2"/>
              </a:buClr>
              <a:defRPr>
                <a:solidFill>
                  <a:schemeClr val="bg1"/>
                </a:solidFill>
              </a:defRPr>
            </a:lvl2pPr>
            <a:lvl3pPr>
              <a:buClr>
                <a:schemeClr val="bg2"/>
              </a:buClr>
              <a:defRPr>
                <a:solidFill>
                  <a:schemeClr val="bg1"/>
                </a:solidFill>
              </a:defRPr>
            </a:lvl3pPr>
            <a:lvl4pPr>
              <a:buClr>
                <a:schemeClr val="bg2"/>
              </a:buClr>
              <a:defRPr>
                <a:solidFill>
                  <a:schemeClr val="bg1"/>
                </a:solidFill>
              </a:defRPr>
            </a:lvl4pPr>
            <a:lvl5pPr>
              <a:buClr>
                <a:schemeClr val="bg2"/>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a:xfrm>
            <a:off x="9407526" y="9715500"/>
            <a:ext cx="8509000" cy="304800"/>
          </a:xfrm>
        </p:spPr>
        <p:txBody>
          <a:bodyPr/>
          <a:lstStyle/>
          <a:p>
            <a:endParaRPr lang="en-US" dirty="0"/>
          </a:p>
        </p:txBody>
      </p:sp>
    </p:spTree>
    <p:extLst>
      <p:ext uri="{BB962C8B-B14F-4D97-AF65-F5344CB8AC3E}">
        <p14:creationId xmlns:p14="http://schemas.microsoft.com/office/powerpoint/2010/main" val="351552115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75E2212D-572D-48C4-8896-AB4425DE904E}"/>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97441068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with Subtitle">
    <p:spTree>
      <p:nvGrpSpPr>
        <p:cNvPr id="1" name=""/>
        <p:cNvGrpSpPr/>
        <p:nvPr/>
      </p:nvGrpSpPr>
      <p:grpSpPr>
        <a:xfrm>
          <a:off x="0" y="0"/>
          <a:ext cx="0" cy="0"/>
          <a:chOff x="0" y="0"/>
          <a:chExt cx="0" cy="0"/>
        </a:xfrm>
      </p:grpSpPr>
      <p:sp>
        <p:nvSpPr>
          <p:cNvPr id="7" name="Subtitle 2">
            <a:extLst>
              <a:ext uri="{FF2B5EF4-FFF2-40B4-BE49-F238E27FC236}">
                <a16:creationId xmlns:a16="http://schemas.microsoft.com/office/drawing/2014/main" id="{50E09302-A0C4-445D-BF16-53CD11E35311}"/>
              </a:ext>
            </a:extLst>
          </p:cNvPr>
          <p:cNvSpPr>
            <a:spLocks noGrp="1"/>
          </p:cNvSpPr>
          <p:nvPr>
            <p:ph type="body" sz="quarter" idx="13" hasCustomPrompt="1"/>
          </p:nvPr>
        </p:nvSpPr>
        <p:spPr>
          <a:xfrm>
            <a:off x="736980" y="1558927"/>
            <a:ext cx="16814040" cy="492442"/>
          </a:xfrm>
        </p:spPr>
        <p:txBody>
          <a:bodyPr wrap="square" tIns="0">
            <a:spAutoFit/>
          </a:bodyPr>
          <a:lstStyle>
            <a:lvl1pPr marL="0" indent="0">
              <a:buNone/>
              <a:defRPr sz="3200" b="1"/>
            </a:lvl1pPr>
          </a:lstStyle>
          <a:p>
            <a:pPr lvl="0"/>
            <a:r>
              <a:rPr lang="en-US"/>
              <a:t>Subtitle if needed</a:t>
            </a:r>
          </a:p>
        </p:txBody>
      </p:sp>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FBC88C4B-31DE-44A5-9F69-535D0E21C144}"/>
              </a:ext>
            </a:extLst>
          </p:cNvPr>
          <p:cNvSpPr>
            <a:spLocks noGrp="1"/>
          </p:cNvSpPr>
          <p:nvPr>
            <p:ph type="title"/>
          </p:nvPr>
        </p:nvSpPr>
        <p:spPr/>
        <p:txBody>
          <a:bodyPr/>
          <a:lstStyle/>
          <a:p>
            <a:r>
              <a:rPr lang="en-US"/>
              <a:t>Click to edit Master title style</a:t>
            </a:r>
            <a:endParaRPr lang="en-US" dirty="0"/>
          </a:p>
        </p:txBody>
      </p:sp>
    </p:spTree>
    <p:extLst>
      <p:ext uri="{BB962C8B-B14F-4D97-AF65-F5344CB8AC3E}">
        <p14:creationId xmlns:p14="http://schemas.microsoft.com/office/powerpoint/2010/main" val="206253441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Keyword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029D21-9EC6-4E91-B725-D201834437F1}"/>
              </a:ext>
            </a:extLst>
          </p:cNvPr>
          <p:cNvSpPr>
            <a:spLocks noGrp="1"/>
          </p:cNvSpPr>
          <p:nvPr>
            <p:ph type="title" hasCustomPrompt="1"/>
          </p:nvPr>
        </p:nvSpPr>
        <p:spPr>
          <a:xfrm>
            <a:off x="733426" y="1715007"/>
            <a:ext cx="16821148" cy="6864790"/>
          </a:xfrm>
        </p:spPr>
        <p:txBody>
          <a:bodyPr anchor="ctr">
            <a:normAutofit/>
          </a:bodyPr>
          <a:lstStyle>
            <a:lvl1pPr algn="ctr">
              <a:defRPr sz="13200" b="1" i="0">
                <a:latin typeface="+mj-lt"/>
              </a:defRPr>
            </a:lvl1pPr>
          </a:lstStyle>
          <a:p>
            <a:r>
              <a:rPr lang="en-US"/>
              <a:t>Keyword slide</a:t>
            </a:r>
          </a:p>
        </p:txBody>
      </p:sp>
      <p:sp>
        <p:nvSpPr>
          <p:cNvPr id="3" name="Footer Placeholder 2">
            <a:extLst>
              <a:ext uri="{FF2B5EF4-FFF2-40B4-BE49-F238E27FC236}">
                <a16:creationId xmlns:a16="http://schemas.microsoft.com/office/drawing/2014/main" id="{110A85E0-C1EB-4136-9620-760F1EBE9B39}"/>
              </a:ext>
              <a:ext uri="{C183D7F6-B498-43B3-948B-1728B52AA6E4}">
                <adec:decorative xmlns:adec="http://schemas.microsoft.com/office/drawing/2017/decorative" val="1"/>
              </a:ext>
            </a:extLst>
          </p:cNvPr>
          <p:cNvSpPr>
            <a:spLocks noGrp="1"/>
          </p:cNvSpPr>
          <p:nvPr>
            <p:ph type="ftr" sz="quarter" idx="10"/>
          </p:nvPr>
        </p:nvSpPr>
        <p:spPr/>
        <p:txBody>
          <a:bodyPr/>
          <a:lstStyle/>
          <a:p>
            <a:endParaRPr lang="en-US" dirty="0"/>
          </a:p>
        </p:txBody>
      </p:sp>
    </p:spTree>
    <p:extLst>
      <p:ext uri="{BB962C8B-B14F-4D97-AF65-F5344CB8AC3E}">
        <p14:creationId xmlns:p14="http://schemas.microsoft.com/office/powerpoint/2010/main" val="105784960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Keyword Slide (Dark)">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029D21-9EC6-4E91-B725-D201834437F1}"/>
              </a:ext>
            </a:extLst>
          </p:cNvPr>
          <p:cNvSpPr>
            <a:spLocks noGrp="1"/>
          </p:cNvSpPr>
          <p:nvPr>
            <p:ph type="title" hasCustomPrompt="1"/>
          </p:nvPr>
        </p:nvSpPr>
        <p:spPr>
          <a:xfrm>
            <a:off x="733426" y="1715007"/>
            <a:ext cx="16821148" cy="6864790"/>
          </a:xfrm>
        </p:spPr>
        <p:txBody>
          <a:bodyPr anchor="ctr">
            <a:normAutofit/>
          </a:bodyPr>
          <a:lstStyle>
            <a:lvl1pPr algn="ctr">
              <a:defRPr sz="13200" b="1" i="0">
                <a:solidFill>
                  <a:schemeClr val="bg1"/>
                </a:solidFill>
                <a:latin typeface="+mj-lt"/>
              </a:defRPr>
            </a:lvl1pPr>
          </a:lstStyle>
          <a:p>
            <a:r>
              <a:rPr lang="en-US"/>
              <a:t>Keyword slide</a:t>
            </a:r>
          </a:p>
        </p:txBody>
      </p:sp>
      <p:sp>
        <p:nvSpPr>
          <p:cNvPr id="3" name="Footer Placeholder 2">
            <a:extLst>
              <a:ext uri="{FF2B5EF4-FFF2-40B4-BE49-F238E27FC236}">
                <a16:creationId xmlns:a16="http://schemas.microsoft.com/office/drawing/2014/main" id="{110A85E0-C1EB-4136-9620-760F1EBE9B39}"/>
              </a:ext>
              <a:ext uri="{C183D7F6-B498-43B3-948B-1728B52AA6E4}">
                <adec:decorative xmlns:adec="http://schemas.microsoft.com/office/drawing/2017/decorative" val="1"/>
              </a:ext>
            </a:extLst>
          </p:cNvPr>
          <p:cNvSpPr>
            <a:spLocks noGrp="1"/>
          </p:cNvSpPr>
          <p:nvPr>
            <p:ph type="ftr" sz="quarter" idx="10"/>
          </p:nvPr>
        </p:nvSpPr>
        <p:spPr/>
        <p:txBody>
          <a:bodyPr/>
          <a:lstStyle/>
          <a:p>
            <a:endParaRPr lang="en-US" dirty="0"/>
          </a:p>
        </p:txBody>
      </p:sp>
    </p:spTree>
    <p:extLst>
      <p:ext uri="{BB962C8B-B14F-4D97-AF65-F5344CB8AC3E}">
        <p14:creationId xmlns:p14="http://schemas.microsoft.com/office/powerpoint/2010/main" val="132318395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ivider A">
    <p:spTree>
      <p:nvGrpSpPr>
        <p:cNvPr id="1" name=""/>
        <p:cNvGrpSpPr/>
        <p:nvPr/>
      </p:nvGrpSpPr>
      <p:grpSpPr>
        <a:xfrm>
          <a:off x="0" y="0"/>
          <a:ext cx="0" cy="0"/>
          <a:chOff x="0" y="0"/>
          <a:chExt cx="0" cy="0"/>
        </a:xfrm>
      </p:grpSpPr>
      <p:pic>
        <p:nvPicPr>
          <p:cNvPr id="6" name="Picture Placeholder 6">
            <a:extLst>
              <a:ext uri="{FF2B5EF4-FFF2-40B4-BE49-F238E27FC236}">
                <a16:creationId xmlns:a16="http://schemas.microsoft.com/office/drawing/2014/main" id="{37908172-C31D-4458-B9A0-FDB3AC99AB9B}"/>
              </a:ext>
              <a:ext uri="{C183D7F6-B498-43B3-948B-1728B52AA6E4}">
                <adec:decorative xmlns:adec="http://schemas.microsoft.com/office/drawing/2017/decorative" val="1"/>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r="-100000"/>
          <a:stretch/>
        </p:blipFill>
        <p:spPr>
          <a:xfrm>
            <a:off x="0" y="0"/>
            <a:ext cx="18288000" cy="10287000"/>
          </a:xfrm>
          <a:prstGeom prst="rect">
            <a:avLst/>
          </a:prstGeom>
          <a:solidFill>
            <a:schemeClr val="bg1"/>
          </a:solidFill>
        </p:spPr>
      </p:pic>
      <p:sp>
        <p:nvSpPr>
          <p:cNvPr id="10" name="Graphic 31">
            <a:extLst>
              <a:ext uri="{FF2B5EF4-FFF2-40B4-BE49-F238E27FC236}">
                <a16:creationId xmlns:a16="http://schemas.microsoft.com/office/drawing/2014/main" id="{774255B1-ABD6-4DEC-8067-2B176C87A5FB}"/>
              </a:ext>
              <a:ext uri="{C183D7F6-B498-43B3-948B-1728B52AA6E4}">
                <adec:decorative xmlns:adec="http://schemas.microsoft.com/office/drawing/2017/decorative" val="1"/>
              </a:ext>
            </a:extLst>
          </p:cNvPr>
          <p:cNvSpPr/>
          <p:nvPr userDrawn="1"/>
        </p:nvSpPr>
        <p:spPr>
          <a:xfrm>
            <a:off x="15645007" y="730250"/>
            <a:ext cx="1903394" cy="1301776"/>
          </a:xfrm>
          <a:custGeom>
            <a:avLst/>
            <a:gdLst>
              <a:gd name="connsiteX0" fmla="*/ 979 w 195276"/>
              <a:gd name="connsiteY0" fmla="*/ 133489 h 133554"/>
              <a:gd name="connsiteX1" fmla="*/ 120554 w 195276"/>
              <a:gd name="connsiteY1" fmla="*/ 59108 h 133554"/>
              <a:gd name="connsiteX2" fmla="*/ 182583 w 195276"/>
              <a:gd name="connsiteY2" fmla="*/ 59108 h 133554"/>
              <a:gd name="connsiteX3" fmla="*/ 186204 w 195276"/>
              <a:gd name="connsiteY3" fmla="*/ 62729 h 133554"/>
              <a:gd name="connsiteX4" fmla="*/ 186204 w 195276"/>
              <a:gd name="connsiteY4" fmla="*/ 62737 h 133554"/>
              <a:gd name="connsiteX5" fmla="*/ 184512 w 195276"/>
              <a:gd name="connsiteY5" fmla="*/ 65783 h 133554"/>
              <a:gd name="connsiteX6" fmla="*/ 125782 w 195276"/>
              <a:gd name="connsiteY6" fmla="*/ 100994 h 133554"/>
              <a:gd name="connsiteX7" fmla="*/ 120630 w 195276"/>
              <a:gd name="connsiteY7" fmla="*/ 111298 h 133554"/>
              <a:gd name="connsiteX8" fmla="*/ 120571 w 195276"/>
              <a:gd name="connsiteY8" fmla="*/ 133489 h 133554"/>
              <a:gd name="connsiteX9" fmla="*/ 195206 w 195276"/>
              <a:gd name="connsiteY9" fmla="*/ 133489 h 133554"/>
              <a:gd name="connsiteX10" fmla="*/ 195206 w 195276"/>
              <a:gd name="connsiteY10" fmla="*/ 4524 h 133554"/>
              <a:gd name="connsiteX11" fmla="*/ 190642 w 195276"/>
              <a:gd name="connsiteY11" fmla="*/ -66 h 133554"/>
              <a:gd name="connsiteX12" fmla="*/ 190434 w 195276"/>
              <a:gd name="connsiteY12" fmla="*/ -62 h 133554"/>
              <a:gd name="connsiteX13" fmla="*/ 119217 w 195276"/>
              <a:gd name="connsiteY13" fmla="*/ -62 h 133554"/>
              <a:gd name="connsiteX14" fmla="*/ -70 w 195276"/>
              <a:gd name="connsiteY14" fmla="*/ 73998 h 133554"/>
              <a:gd name="connsiteX15" fmla="*/ -70 w 195276"/>
              <a:gd name="connsiteY15" fmla="*/ 133489 h 133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5276" h="133554">
                <a:moveTo>
                  <a:pt x="979" y="133489"/>
                </a:moveTo>
                <a:lnTo>
                  <a:pt x="120554" y="59108"/>
                </a:lnTo>
                <a:lnTo>
                  <a:pt x="182583" y="59108"/>
                </a:lnTo>
                <a:cubicBezTo>
                  <a:pt x="184583" y="59108"/>
                  <a:pt x="186204" y="60729"/>
                  <a:pt x="186204" y="62729"/>
                </a:cubicBezTo>
                <a:cubicBezTo>
                  <a:pt x="186204" y="62731"/>
                  <a:pt x="186204" y="62735"/>
                  <a:pt x="186204" y="62737"/>
                </a:cubicBezTo>
                <a:cubicBezTo>
                  <a:pt x="186305" y="64000"/>
                  <a:pt x="185638" y="65201"/>
                  <a:pt x="184512" y="65783"/>
                </a:cubicBezTo>
                <a:lnTo>
                  <a:pt x="125782" y="100994"/>
                </a:lnTo>
                <a:cubicBezTo>
                  <a:pt x="121967" y="103278"/>
                  <a:pt x="120630" y="107863"/>
                  <a:pt x="120630" y="111298"/>
                </a:cubicBezTo>
                <a:lnTo>
                  <a:pt x="120571" y="133489"/>
                </a:lnTo>
                <a:lnTo>
                  <a:pt x="195206" y="133489"/>
                </a:lnTo>
                <a:lnTo>
                  <a:pt x="195206" y="4524"/>
                </a:lnTo>
                <a:cubicBezTo>
                  <a:pt x="195213" y="1996"/>
                  <a:pt x="193170" y="-59"/>
                  <a:pt x="190642" y="-66"/>
                </a:cubicBezTo>
                <a:cubicBezTo>
                  <a:pt x="190572" y="-66"/>
                  <a:pt x="190504" y="-65"/>
                  <a:pt x="190434" y="-62"/>
                </a:cubicBezTo>
                <a:lnTo>
                  <a:pt x="119217" y="-62"/>
                </a:lnTo>
                <a:lnTo>
                  <a:pt x="-70" y="73998"/>
                </a:lnTo>
                <a:lnTo>
                  <a:pt x="-70" y="133489"/>
                </a:lnTo>
                <a:close/>
              </a:path>
            </a:pathLst>
          </a:custGeom>
          <a:solidFill>
            <a:srgbClr val="000000"/>
          </a:solidFill>
          <a:ln w="841" cap="flat">
            <a:noFill/>
            <a:prstDash val="solid"/>
            <a:miter/>
          </a:ln>
        </p:spPr>
        <p:txBody>
          <a:bodyPr rtlCol="0" anchor="ctr"/>
          <a:lstStyle/>
          <a:p>
            <a:endParaRPr lang="en-US" sz="7200" dirty="0"/>
          </a:p>
        </p:txBody>
      </p:sp>
      <p:sp>
        <p:nvSpPr>
          <p:cNvPr id="2" name="Title 1"/>
          <p:cNvSpPr>
            <a:spLocks noGrp="1"/>
          </p:cNvSpPr>
          <p:nvPr>
            <p:ph type="title"/>
          </p:nvPr>
        </p:nvSpPr>
        <p:spPr>
          <a:xfrm>
            <a:off x="6172200" y="3493008"/>
            <a:ext cx="11376200" cy="2217600"/>
          </a:xfrm>
        </p:spPr>
        <p:txBody>
          <a:bodyPr anchor="b"/>
          <a:lstStyle>
            <a:lvl1pPr>
              <a:lnSpc>
                <a:spcPct val="90000"/>
              </a:lnSpc>
              <a:defRPr sz="8000" b="1" i="0">
                <a:latin typeface="+mj-lt"/>
              </a:defRPr>
            </a:lvl1pPr>
          </a:lstStyle>
          <a:p>
            <a:r>
              <a:rPr lang="en-US"/>
              <a:t>Click to edit Master title style</a:t>
            </a:r>
            <a:endParaRPr lang="en-US" dirty="0"/>
          </a:p>
        </p:txBody>
      </p:sp>
      <p:sp>
        <p:nvSpPr>
          <p:cNvPr id="3" name="Text Placeholder 2"/>
          <p:cNvSpPr>
            <a:spLocks noGrp="1"/>
          </p:cNvSpPr>
          <p:nvPr>
            <p:ph type="body" idx="1"/>
          </p:nvPr>
        </p:nvSpPr>
        <p:spPr>
          <a:xfrm>
            <a:off x="6172200" y="5958303"/>
            <a:ext cx="11379200" cy="498598"/>
          </a:xfrm>
        </p:spPr>
        <p:txBody>
          <a:bodyPr>
            <a:spAutoFit/>
          </a:bodyPr>
          <a:lstStyle>
            <a:lvl1pPr marL="0" indent="0">
              <a:lnSpc>
                <a:spcPct val="90000"/>
              </a:lnSpc>
              <a:buNone/>
              <a:defRPr sz="3600">
                <a:solidFill>
                  <a:schemeClr val="tx1"/>
                </a:solidFill>
              </a:defRPr>
            </a:lvl1pPr>
            <a:lvl2pPr marL="685800" indent="0">
              <a:buNone/>
              <a:defRPr sz="3000">
                <a:solidFill>
                  <a:schemeClr val="tx1">
                    <a:tint val="75000"/>
                  </a:schemeClr>
                </a:solidFill>
              </a:defRPr>
            </a:lvl2pPr>
            <a:lvl3pPr marL="1371600" indent="0">
              <a:buNone/>
              <a:defRPr sz="2700">
                <a:solidFill>
                  <a:schemeClr val="tx1">
                    <a:tint val="75000"/>
                  </a:schemeClr>
                </a:solidFill>
              </a:defRPr>
            </a:lvl3pPr>
            <a:lvl4pPr marL="2057400" indent="0">
              <a:buNone/>
              <a:defRPr sz="2400">
                <a:solidFill>
                  <a:schemeClr val="tx1">
                    <a:tint val="75000"/>
                  </a:schemeClr>
                </a:solidFill>
              </a:defRPr>
            </a:lvl4pPr>
            <a:lvl5pPr marL="2743200" indent="0">
              <a:buNone/>
              <a:defRPr sz="2400">
                <a:solidFill>
                  <a:schemeClr val="tx1">
                    <a:tint val="75000"/>
                  </a:schemeClr>
                </a:solidFill>
              </a:defRPr>
            </a:lvl5pPr>
            <a:lvl6pPr marL="3429000" indent="0">
              <a:buNone/>
              <a:defRPr sz="2400">
                <a:solidFill>
                  <a:schemeClr val="tx1">
                    <a:tint val="75000"/>
                  </a:schemeClr>
                </a:solidFill>
              </a:defRPr>
            </a:lvl6pPr>
            <a:lvl7pPr marL="4114800" indent="0">
              <a:buNone/>
              <a:defRPr sz="2400">
                <a:solidFill>
                  <a:schemeClr val="tx1">
                    <a:tint val="75000"/>
                  </a:schemeClr>
                </a:solidFill>
              </a:defRPr>
            </a:lvl7pPr>
            <a:lvl8pPr marL="4800600" indent="0">
              <a:buNone/>
              <a:defRPr sz="2400">
                <a:solidFill>
                  <a:schemeClr val="tx1">
                    <a:tint val="75000"/>
                  </a:schemeClr>
                </a:solidFill>
              </a:defRPr>
            </a:lvl8pPr>
            <a:lvl9pPr marL="5486400" indent="0">
              <a:buNone/>
              <a:defRPr sz="2400">
                <a:solidFill>
                  <a:schemeClr val="tx1">
                    <a:tint val="75000"/>
                  </a:schemeClr>
                </a:solidFill>
              </a:defRPr>
            </a:lvl9pPr>
          </a:lstStyle>
          <a:p>
            <a:pPr lvl="0"/>
            <a:r>
              <a:rPr lang="en-US"/>
              <a:t>Click to edit Master text styles</a:t>
            </a:r>
          </a:p>
        </p:txBody>
      </p:sp>
      <p:sp>
        <p:nvSpPr>
          <p:cNvPr id="7" name="Footer Placeholder 3">
            <a:extLst>
              <a:ext uri="{FF2B5EF4-FFF2-40B4-BE49-F238E27FC236}">
                <a16:creationId xmlns:a16="http://schemas.microsoft.com/office/drawing/2014/main" id="{411FEDFA-5B6E-4759-85ED-8D39F5D2A26E}"/>
              </a:ext>
              <a:ext uri="{C183D7F6-B498-43B3-948B-1728B52AA6E4}">
                <adec:decorative xmlns:adec="http://schemas.microsoft.com/office/drawing/2017/decorative" val="1"/>
              </a:ext>
            </a:extLst>
          </p:cNvPr>
          <p:cNvSpPr>
            <a:spLocks noGrp="1"/>
          </p:cNvSpPr>
          <p:nvPr>
            <p:ph type="ftr" sz="quarter" idx="10"/>
          </p:nvPr>
        </p:nvSpPr>
        <p:spPr/>
        <p:txBody>
          <a:bodyPr/>
          <a:lstStyle/>
          <a:p>
            <a:endParaRPr lang="en-US" dirty="0"/>
          </a:p>
        </p:txBody>
      </p:sp>
    </p:spTree>
    <p:extLst>
      <p:ext uri="{BB962C8B-B14F-4D97-AF65-F5344CB8AC3E}">
        <p14:creationId xmlns:p14="http://schemas.microsoft.com/office/powerpoint/2010/main" val="318972494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Image Keyword Slide">
    <p:spTree>
      <p:nvGrpSpPr>
        <p:cNvPr id="1" name=""/>
        <p:cNvGrpSpPr/>
        <p:nvPr/>
      </p:nvGrpSpPr>
      <p:grpSpPr>
        <a:xfrm>
          <a:off x="0" y="0"/>
          <a:ext cx="0" cy="0"/>
          <a:chOff x="0" y="0"/>
          <a:chExt cx="0" cy="0"/>
        </a:xfrm>
      </p:grpSpPr>
      <p:sp>
        <p:nvSpPr>
          <p:cNvPr id="4" name="Picture Placeholder 1">
            <a:extLst>
              <a:ext uri="{FF2B5EF4-FFF2-40B4-BE49-F238E27FC236}">
                <a16:creationId xmlns:a16="http://schemas.microsoft.com/office/drawing/2014/main" id="{60E83C5A-875F-4159-917A-339BF5530BAB}"/>
              </a:ext>
              <a:ext uri="{C183D7F6-B498-43B3-948B-1728B52AA6E4}">
                <adec:decorative xmlns:adec="http://schemas.microsoft.com/office/drawing/2017/decorative" val="1"/>
              </a:ext>
            </a:extLst>
          </p:cNvPr>
          <p:cNvSpPr>
            <a:spLocks noGrp="1"/>
          </p:cNvSpPr>
          <p:nvPr>
            <p:ph type="pic" sz="quarter" idx="11"/>
          </p:nvPr>
        </p:nvSpPr>
        <p:spPr>
          <a:xfrm>
            <a:off x="0" y="0"/>
            <a:ext cx="18288000" cy="10287000"/>
          </a:xfrm>
          <a:solidFill>
            <a:schemeClr val="bg1">
              <a:lumMod val="85000"/>
            </a:schemeClr>
          </a:solidFill>
        </p:spPr>
        <p:txBody>
          <a:bodyPr/>
          <a:lstStyle/>
          <a:p>
            <a:r>
              <a:rPr lang="en-US" dirty="0"/>
              <a:t>Click icon to add picture</a:t>
            </a:r>
          </a:p>
        </p:txBody>
      </p:sp>
      <p:sp>
        <p:nvSpPr>
          <p:cNvPr id="6" name="Source Placeholder 4">
            <a:extLst>
              <a:ext uri="{FF2B5EF4-FFF2-40B4-BE49-F238E27FC236}">
                <a16:creationId xmlns:a16="http://schemas.microsoft.com/office/drawing/2014/main" id="{0DDDDE4F-B6C4-4C26-8174-4A2FA73F6525}"/>
              </a:ext>
              <a:ext uri="{C183D7F6-B498-43B3-948B-1728B52AA6E4}">
                <adec:decorative xmlns:adec="http://schemas.microsoft.com/office/drawing/2017/decorative" val="1"/>
              </a:ext>
            </a:extLst>
          </p:cNvPr>
          <p:cNvSpPr>
            <a:spLocks noGrp="1"/>
          </p:cNvSpPr>
          <p:nvPr>
            <p:ph type="body" sz="quarter" idx="14" hasCustomPrompt="1"/>
          </p:nvPr>
        </p:nvSpPr>
        <p:spPr>
          <a:xfrm>
            <a:off x="373180" y="9835635"/>
            <a:ext cx="8770820" cy="184666"/>
          </a:xfrm>
        </p:spPr>
        <p:txBody>
          <a:bodyPr wrap="square" lIns="0" tIns="0" rIns="0" bIns="0" anchor="b">
            <a:spAutoFit/>
          </a:bodyPr>
          <a:lstStyle>
            <a:lvl1pPr marL="0" indent="0" algn="l">
              <a:buNone/>
              <a:defRPr sz="1200">
                <a:solidFill>
                  <a:schemeClr val="bg1">
                    <a:lumMod val="50000"/>
                  </a:schemeClr>
                </a:solidFill>
              </a:defRPr>
            </a:lvl1pPr>
            <a:lvl5pPr>
              <a:defRPr/>
            </a:lvl5pPr>
          </a:lstStyle>
          <a:p>
            <a:pPr lvl="0"/>
            <a:r>
              <a:rPr lang="en-US"/>
              <a:t>Image credit </a:t>
            </a:r>
          </a:p>
        </p:txBody>
      </p:sp>
      <p:sp>
        <p:nvSpPr>
          <p:cNvPr id="5" name="Rectangle 4">
            <a:extLst>
              <a:ext uri="{FF2B5EF4-FFF2-40B4-BE49-F238E27FC236}">
                <a16:creationId xmlns:a16="http://schemas.microsoft.com/office/drawing/2014/main" id="{666CFDC1-F1AA-4A2E-BE26-5875041CD7E8}"/>
              </a:ext>
              <a:ext uri="{C183D7F6-B498-43B3-948B-1728B52AA6E4}">
                <adec:decorative xmlns:adec="http://schemas.microsoft.com/office/drawing/2017/decorative" val="1"/>
              </a:ext>
            </a:extLst>
          </p:cNvPr>
          <p:cNvSpPr/>
          <p:nvPr userDrawn="1"/>
        </p:nvSpPr>
        <p:spPr>
          <a:xfrm>
            <a:off x="0" y="0"/>
            <a:ext cx="18288000" cy="1028700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sz="7200" dirty="0"/>
          </a:p>
        </p:txBody>
      </p:sp>
      <p:sp>
        <p:nvSpPr>
          <p:cNvPr id="2" name="Title 1">
            <a:extLst>
              <a:ext uri="{FF2B5EF4-FFF2-40B4-BE49-F238E27FC236}">
                <a16:creationId xmlns:a16="http://schemas.microsoft.com/office/drawing/2014/main" id="{74029D21-9EC6-4E91-B725-D201834437F1}"/>
              </a:ext>
            </a:extLst>
          </p:cNvPr>
          <p:cNvSpPr>
            <a:spLocks noGrp="1"/>
          </p:cNvSpPr>
          <p:nvPr>
            <p:ph type="title" hasCustomPrompt="1"/>
          </p:nvPr>
        </p:nvSpPr>
        <p:spPr>
          <a:xfrm>
            <a:off x="733426" y="1715007"/>
            <a:ext cx="16821148" cy="6864790"/>
          </a:xfrm>
        </p:spPr>
        <p:txBody>
          <a:bodyPr anchor="ctr">
            <a:normAutofit/>
          </a:bodyPr>
          <a:lstStyle>
            <a:lvl1pPr algn="ctr">
              <a:defRPr sz="13200" b="1" i="0">
                <a:latin typeface="+mj-lt"/>
              </a:defRPr>
            </a:lvl1pPr>
          </a:lstStyle>
          <a:p>
            <a:r>
              <a:rPr lang="en-US"/>
              <a:t>Image keyword slide</a:t>
            </a:r>
          </a:p>
        </p:txBody>
      </p:sp>
      <p:sp>
        <p:nvSpPr>
          <p:cNvPr id="3" name="Footer Placeholder 2">
            <a:extLst>
              <a:ext uri="{FF2B5EF4-FFF2-40B4-BE49-F238E27FC236}">
                <a16:creationId xmlns:a16="http://schemas.microsoft.com/office/drawing/2014/main" id="{110A85E0-C1EB-4136-9620-760F1EBE9B39}"/>
              </a:ext>
              <a:ext uri="{C183D7F6-B498-43B3-948B-1728B52AA6E4}">
                <adec:decorative xmlns:adec="http://schemas.microsoft.com/office/drawing/2017/decorative" val="1"/>
              </a:ext>
            </a:extLst>
          </p:cNvPr>
          <p:cNvSpPr>
            <a:spLocks noGrp="1"/>
          </p:cNvSpPr>
          <p:nvPr>
            <p:ph type="ftr" sz="quarter" idx="10"/>
          </p:nvPr>
        </p:nvSpPr>
        <p:spPr/>
        <p:txBody>
          <a:bodyPr/>
          <a:lstStyle>
            <a:lvl1pPr>
              <a:defRPr>
                <a:solidFill>
                  <a:schemeClr val="bg1">
                    <a:lumMod val="50000"/>
                  </a:schemeClr>
                </a:solidFill>
              </a:defRPr>
            </a:lvl1pPr>
          </a:lstStyle>
          <a:p>
            <a:endParaRPr lang="en-US" dirty="0"/>
          </a:p>
        </p:txBody>
      </p:sp>
    </p:spTree>
    <p:extLst>
      <p:ext uri="{BB962C8B-B14F-4D97-AF65-F5344CB8AC3E}">
        <p14:creationId xmlns:p14="http://schemas.microsoft.com/office/powerpoint/2010/main" val="101392930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Pause Slid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F072DD8-2E73-424E-81C4-B08A8577731C}"/>
              </a:ext>
              <a:ext uri="{C183D7F6-B498-43B3-948B-1728B52AA6E4}">
                <adec:decorative xmlns:adec="http://schemas.microsoft.com/office/drawing/2017/decorative" val="1"/>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8288000" cy="10287000"/>
          </a:xfrm>
          <a:prstGeom prst="rect">
            <a:avLst/>
          </a:prstGeom>
        </p:spPr>
      </p:pic>
      <p:sp>
        <p:nvSpPr>
          <p:cNvPr id="2" name="Title 1">
            <a:extLst>
              <a:ext uri="{FF2B5EF4-FFF2-40B4-BE49-F238E27FC236}">
                <a16:creationId xmlns:a16="http://schemas.microsoft.com/office/drawing/2014/main" id="{74029D21-9EC6-4E91-B725-D201834437F1}"/>
              </a:ext>
            </a:extLst>
          </p:cNvPr>
          <p:cNvSpPr>
            <a:spLocks noGrp="1"/>
          </p:cNvSpPr>
          <p:nvPr>
            <p:ph type="title" hasCustomPrompt="1"/>
          </p:nvPr>
        </p:nvSpPr>
        <p:spPr>
          <a:xfrm>
            <a:off x="733426" y="1715007"/>
            <a:ext cx="16821148" cy="6864790"/>
          </a:xfrm>
        </p:spPr>
        <p:txBody>
          <a:bodyPr anchor="ctr">
            <a:normAutofit/>
          </a:bodyPr>
          <a:lstStyle>
            <a:lvl1pPr algn="ctr">
              <a:defRPr sz="13200" b="1" i="0">
                <a:latin typeface="+mj-lt"/>
              </a:defRPr>
            </a:lvl1pPr>
          </a:lstStyle>
          <a:p>
            <a:r>
              <a:rPr lang="en-US"/>
              <a:t>Pause slide</a:t>
            </a:r>
          </a:p>
        </p:txBody>
      </p:sp>
      <p:sp>
        <p:nvSpPr>
          <p:cNvPr id="3" name="Footer Placeholder 2">
            <a:extLst>
              <a:ext uri="{FF2B5EF4-FFF2-40B4-BE49-F238E27FC236}">
                <a16:creationId xmlns:a16="http://schemas.microsoft.com/office/drawing/2014/main" id="{110A85E0-C1EB-4136-9620-760F1EBE9B39}"/>
              </a:ext>
              <a:ext uri="{C183D7F6-B498-43B3-948B-1728B52AA6E4}">
                <adec:decorative xmlns:adec="http://schemas.microsoft.com/office/drawing/2017/decorative" val="1"/>
              </a:ext>
            </a:extLst>
          </p:cNvPr>
          <p:cNvSpPr>
            <a:spLocks noGrp="1"/>
          </p:cNvSpPr>
          <p:nvPr>
            <p:ph type="ftr" sz="quarter" idx="10"/>
          </p:nvPr>
        </p:nvSpPr>
        <p:spPr/>
        <p:txBody>
          <a:bodyPr/>
          <a:lstStyle>
            <a:lvl1pPr>
              <a:defRPr>
                <a:solidFill>
                  <a:schemeClr val="bg1">
                    <a:lumMod val="50000"/>
                  </a:schemeClr>
                </a:solidFill>
              </a:defRPr>
            </a:lvl1pPr>
          </a:lstStyle>
          <a:p>
            <a:endParaRPr lang="en-US" dirty="0"/>
          </a:p>
        </p:txBody>
      </p:sp>
    </p:spTree>
    <p:extLst>
      <p:ext uri="{BB962C8B-B14F-4D97-AF65-F5344CB8AC3E}">
        <p14:creationId xmlns:p14="http://schemas.microsoft.com/office/powerpoint/2010/main" val="362102483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p:txBody>
          <a:bodyPr/>
          <a:lstStyle/>
          <a:p>
            <a:endParaRPr lang="en-US" dirty="0"/>
          </a:p>
        </p:txBody>
      </p:sp>
    </p:spTree>
    <p:extLst>
      <p:ext uri="{BB962C8B-B14F-4D97-AF65-F5344CB8AC3E}">
        <p14:creationId xmlns:p14="http://schemas.microsoft.com/office/powerpoint/2010/main" val="11907848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Image Slide">
    <p:spTree>
      <p:nvGrpSpPr>
        <p:cNvPr id="1" name=""/>
        <p:cNvGrpSpPr/>
        <p:nvPr/>
      </p:nvGrpSpPr>
      <p:grpSpPr>
        <a:xfrm>
          <a:off x="0" y="0"/>
          <a:ext cx="0" cy="0"/>
          <a:chOff x="0" y="0"/>
          <a:chExt cx="0" cy="0"/>
        </a:xfrm>
      </p:grpSpPr>
      <p:sp>
        <p:nvSpPr>
          <p:cNvPr id="3" name="Picture Placeholder 1">
            <a:extLst>
              <a:ext uri="{FF2B5EF4-FFF2-40B4-BE49-F238E27FC236}">
                <a16:creationId xmlns:a16="http://schemas.microsoft.com/office/drawing/2014/main" id="{36648DC8-183E-4874-8A70-41E0E0E3E59D}"/>
              </a:ext>
              <a:ext uri="{C183D7F6-B498-43B3-948B-1728B52AA6E4}">
                <adec:decorative xmlns:adec="http://schemas.microsoft.com/office/drawing/2017/decorative" val="1"/>
              </a:ext>
            </a:extLst>
          </p:cNvPr>
          <p:cNvSpPr>
            <a:spLocks noGrp="1"/>
          </p:cNvSpPr>
          <p:nvPr>
            <p:ph type="pic" sz="quarter" idx="11"/>
          </p:nvPr>
        </p:nvSpPr>
        <p:spPr>
          <a:xfrm>
            <a:off x="0" y="0"/>
            <a:ext cx="18288000" cy="10287000"/>
          </a:xfrm>
          <a:solidFill>
            <a:schemeClr val="bg1">
              <a:lumMod val="85000"/>
            </a:schemeClr>
          </a:solidFill>
        </p:spPr>
        <p:txBody>
          <a:bodyPr/>
          <a:lstStyle/>
          <a:p>
            <a:r>
              <a:rPr lang="en-US" dirty="0"/>
              <a:t>Click icon to add picture</a:t>
            </a:r>
          </a:p>
        </p:txBody>
      </p:sp>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p:txBody>
          <a:bodyPr/>
          <a:lstStyle>
            <a:lvl1pPr>
              <a:defRPr>
                <a:solidFill>
                  <a:schemeClr val="bg1">
                    <a:lumMod val="50000"/>
                  </a:schemeClr>
                </a:solidFill>
              </a:defRPr>
            </a:lvl1pPr>
          </a:lstStyle>
          <a:p>
            <a:endParaRPr lang="en-US" dirty="0"/>
          </a:p>
        </p:txBody>
      </p:sp>
      <p:sp>
        <p:nvSpPr>
          <p:cNvPr id="4" name="Source Placeholder 4">
            <a:extLst>
              <a:ext uri="{FF2B5EF4-FFF2-40B4-BE49-F238E27FC236}">
                <a16:creationId xmlns:a16="http://schemas.microsoft.com/office/drawing/2014/main" id="{49D341AB-8C4A-4996-8690-BB48FE8192F3}"/>
              </a:ext>
              <a:ext uri="{C183D7F6-B498-43B3-948B-1728B52AA6E4}">
                <adec:decorative xmlns:adec="http://schemas.microsoft.com/office/drawing/2017/decorative" val="1"/>
              </a:ext>
            </a:extLst>
          </p:cNvPr>
          <p:cNvSpPr>
            <a:spLocks noGrp="1"/>
          </p:cNvSpPr>
          <p:nvPr>
            <p:ph type="body" sz="quarter" idx="12" hasCustomPrompt="1"/>
          </p:nvPr>
        </p:nvSpPr>
        <p:spPr>
          <a:xfrm>
            <a:off x="366713" y="9835635"/>
            <a:ext cx="8510586" cy="184666"/>
          </a:xfrm>
        </p:spPr>
        <p:txBody>
          <a:bodyPr wrap="square" lIns="0" tIns="0" rIns="0" bIns="0" anchor="b">
            <a:spAutoFit/>
          </a:bodyPr>
          <a:lstStyle>
            <a:lvl1pPr marL="0" indent="0">
              <a:buNone/>
              <a:defRPr sz="1200">
                <a:solidFill>
                  <a:schemeClr val="bg1">
                    <a:lumMod val="50000"/>
                  </a:schemeClr>
                </a:solidFill>
              </a:defRPr>
            </a:lvl1pPr>
            <a:lvl5pPr>
              <a:defRPr/>
            </a:lvl5pPr>
          </a:lstStyle>
          <a:p>
            <a:pPr lvl="0"/>
            <a:r>
              <a:rPr lang="en-US"/>
              <a:t>Image credit </a:t>
            </a:r>
          </a:p>
        </p:txBody>
      </p:sp>
    </p:spTree>
    <p:extLst>
      <p:ext uri="{BB962C8B-B14F-4D97-AF65-F5344CB8AC3E}">
        <p14:creationId xmlns:p14="http://schemas.microsoft.com/office/powerpoint/2010/main" val="401794378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pic>
        <p:nvPicPr>
          <p:cNvPr id="5" name="Graphic 4">
            <a:extLst>
              <a:ext uri="{FF2B5EF4-FFF2-40B4-BE49-F238E27FC236}">
                <a16:creationId xmlns:a16="http://schemas.microsoft.com/office/drawing/2014/main" id="{30FA67C1-F7DE-4541-9383-BC2E44489F32}"/>
              </a:ext>
              <a:ext uri="{C183D7F6-B498-43B3-948B-1728B52AA6E4}">
                <adec:decorative xmlns:adec="http://schemas.microsoft.com/office/drawing/2017/decorative" val="1"/>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p:blipFill>
        <p:spPr>
          <a:xfrm>
            <a:off x="3238500" y="4537995"/>
            <a:ext cx="11811000" cy="1211010"/>
          </a:xfrm>
          <a:prstGeom prst="rect">
            <a:avLst/>
          </a:prstGeom>
        </p:spPr>
      </p:pic>
      <p:sp>
        <p:nvSpPr>
          <p:cNvPr id="3" name="Text Placeholder 2">
            <a:extLst>
              <a:ext uri="{FF2B5EF4-FFF2-40B4-BE49-F238E27FC236}">
                <a16:creationId xmlns:a16="http://schemas.microsoft.com/office/drawing/2014/main" id="{A25A22C1-D8F5-4786-9740-69D95B250F69}"/>
              </a:ext>
            </a:extLst>
          </p:cNvPr>
          <p:cNvSpPr>
            <a:spLocks noGrp="1"/>
          </p:cNvSpPr>
          <p:nvPr>
            <p:ph type="body" sz="quarter" idx="10" hasCustomPrompt="1"/>
          </p:nvPr>
        </p:nvSpPr>
        <p:spPr>
          <a:xfrm>
            <a:off x="368300" y="8997623"/>
            <a:ext cx="17551400" cy="374650"/>
          </a:xfrm>
        </p:spPr>
        <p:txBody>
          <a:bodyPr anchor="b">
            <a:noAutofit/>
          </a:bodyPr>
          <a:lstStyle>
            <a:lvl1pPr marL="0" indent="0">
              <a:buNone/>
              <a:defRPr lang="en-US" sz="1200" kern="1200" dirty="0">
                <a:solidFill>
                  <a:schemeClr val="bg1">
                    <a:lumMod val="65000"/>
                  </a:schemeClr>
                </a:solidFill>
                <a:latin typeface="+mn-lt"/>
                <a:ea typeface="+mn-ea"/>
                <a:cs typeface="+mn-cs"/>
              </a:defRPr>
            </a:lvl1pPr>
          </a:lstStyle>
          <a:p>
            <a:pPr lvl="0"/>
            <a:r>
              <a:rPr lang="en-US" dirty="0"/>
              <a:t>Add specific disclaimers for products/services referenced in this presentation here.</a:t>
            </a:r>
          </a:p>
        </p:txBody>
      </p:sp>
      <p:sp>
        <p:nvSpPr>
          <p:cNvPr id="4" name="TextBox 3">
            <a:extLst>
              <a:ext uri="{FF2B5EF4-FFF2-40B4-BE49-F238E27FC236}">
                <a16:creationId xmlns:a16="http://schemas.microsoft.com/office/drawing/2014/main" id="{0B92AFF1-3A65-4865-9263-DF415AAE84C6}"/>
              </a:ext>
            </a:extLst>
          </p:cNvPr>
          <p:cNvSpPr txBox="1"/>
          <p:nvPr userDrawn="1"/>
        </p:nvSpPr>
        <p:spPr>
          <a:xfrm>
            <a:off x="368300" y="9410700"/>
            <a:ext cx="17551404" cy="609600"/>
          </a:xfrm>
          <a:prstGeom prst="rect">
            <a:avLst/>
          </a:prstGeom>
          <a:noFill/>
        </p:spPr>
        <p:txBody>
          <a:bodyPr wrap="square" lIns="0" tIns="0" rIns="0" bIns="0" rtlCol="0" anchor="b">
            <a:noAutofit/>
          </a:bodyPr>
          <a:lstStyle/>
          <a:p>
            <a:pPr>
              <a:lnSpc>
                <a:spcPct val="90000"/>
              </a:lnSpc>
              <a:spcBef>
                <a:spcPts val="600"/>
              </a:spcBef>
            </a:pPr>
            <a:r>
              <a:rPr lang="en-US" sz="1200" dirty="0">
                <a:solidFill>
                  <a:schemeClr val="bg1">
                    <a:lumMod val="65000"/>
                  </a:schemeClr>
                </a:solidFill>
              </a:rPr>
              <a:t>Autodesk and the Autodesk logo are registered trademarks or trademarks of Autodesk, Inc., and/or its subsidiaries and/or affiliates in the USA and/or other countries. All other brand names, product names, or trademarks belong to their respective holders. Autodesk reserves the right to alter product and services offerings, and specifications and pricing at any time without notice, and is not responsible for typographical or graphical errors that may appear in this document.</a:t>
            </a:r>
          </a:p>
          <a:p>
            <a:pPr>
              <a:lnSpc>
                <a:spcPct val="90000"/>
              </a:lnSpc>
              <a:spcBef>
                <a:spcPts val="600"/>
              </a:spcBef>
            </a:pPr>
            <a:r>
              <a:rPr lang="en-US" sz="1200" dirty="0">
                <a:solidFill>
                  <a:schemeClr val="bg1">
                    <a:lumMod val="65000"/>
                  </a:schemeClr>
                </a:solidFill>
              </a:rPr>
              <a:t>© </a:t>
            </a:r>
            <a:fld id="{D7685BFE-E355-4955-A651-C86618A915FB}" type="datetimeyyyy">
              <a:rPr lang="en-US" sz="1200" smtClean="0">
                <a:solidFill>
                  <a:schemeClr val="bg1">
                    <a:lumMod val="65000"/>
                  </a:schemeClr>
                </a:solidFill>
              </a:rPr>
              <a:pPr>
                <a:lnSpc>
                  <a:spcPct val="90000"/>
                </a:lnSpc>
                <a:spcBef>
                  <a:spcPts val="600"/>
                </a:spcBef>
              </a:pPr>
              <a:t>2025</a:t>
            </a:fld>
            <a:r>
              <a:rPr lang="en-US" sz="1200" dirty="0">
                <a:solidFill>
                  <a:schemeClr val="bg1">
                    <a:lumMod val="65000"/>
                  </a:schemeClr>
                </a:solidFill>
              </a:rPr>
              <a:t> Autodesk. All rights reserved.</a:t>
            </a:r>
          </a:p>
        </p:txBody>
      </p:sp>
    </p:spTree>
    <p:extLst>
      <p:ext uri="{BB962C8B-B14F-4D97-AF65-F5344CB8AC3E}">
        <p14:creationId xmlns:p14="http://schemas.microsoft.com/office/powerpoint/2010/main" val="181044095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Cover 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5A0F4208-462B-4E4E-B151-F264970D0438}"/>
              </a:ext>
              <a:ext uri="{C183D7F6-B498-43B3-948B-1728B52AA6E4}">
                <adec:decorative xmlns:adec="http://schemas.microsoft.com/office/drawing/2017/decorative" val="1"/>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b="-71"/>
          <a:stretch/>
        </p:blipFill>
        <p:spPr>
          <a:xfrm rot="5400000">
            <a:off x="8035470" y="34475"/>
            <a:ext cx="10287000" cy="10218058"/>
          </a:xfrm>
          <a:prstGeom prst="rect">
            <a:avLst/>
          </a:prstGeom>
        </p:spPr>
      </p:pic>
      <p:pic>
        <p:nvPicPr>
          <p:cNvPr id="21" name="Graphic 20">
            <a:extLst>
              <a:ext uri="{FF2B5EF4-FFF2-40B4-BE49-F238E27FC236}">
                <a16:creationId xmlns:a16="http://schemas.microsoft.com/office/drawing/2014/main" id="{4FB9A8C5-61C1-4CC8-8ECC-99AB80C77152}"/>
              </a:ext>
              <a:ext uri="{C183D7F6-B498-43B3-948B-1728B52AA6E4}">
                <adec:decorative xmlns:adec="http://schemas.microsoft.com/office/drawing/2017/decorative" val="1"/>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733426" y="742771"/>
            <a:ext cx="2982224" cy="305774"/>
          </a:xfrm>
          <a:prstGeom prst="rect">
            <a:avLst/>
          </a:prstGeom>
        </p:spPr>
      </p:pic>
      <p:sp>
        <p:nvSpPr>
          <p:cNvPr id="3" name="Subtitle 2"/>
          <p:cNvSpPr>
            <a:spLocks noGrp="1"/>
          </p:cNvSpPr>
          <p:nvPr>
            <p:ph type="subTitle" idx="1" hasCustomPrompt="1"/>
          </p:nvPr>
        </p:nvSpPr>
        <p:spPr>
          <a:xfrm>
            <a:off x="733425" y="5965387"/>
            <a:ext cx="11029950" cy="498598"/>
          </a:xfrm>
        </p:spPr>
        <p:txBody>
          <a:bodyPr>
            <a:spAutoFit/>
          </a:bodyPr>
          <a:lstStyle>
            <a:lvl1pPr marL="0" indent="0" algn="l">
              <a:lnSpc>
                <a:spcPct val="90000"/>
              </a:lnSpc>
              <a:buNone/>
              <a:defRPr sz="3600"/>
            </a:lvl1pPr>
            <a:lvl2pPr marL="685800" indent="0" algn="ctr">
              <a:buNone/>
              <a:defRPr sz="3000"/>
            </a:lvl2pPr>
            <a:lvl3pPr marL="1371600" indent="0" algn="ctr">
              <a:buNone/>
              <a:defRPr sz="2700"/>
            </a:lvl3pPr>
            <a:lvl4pPr marL="2057400" indent="0" algn="ctr">
              <a:buNone/>
              <a:defRPr sz="2400"/>
            </a:lvl4pPr>
            <a:lvl5pPr marL="2743200" indent="0" algn="ctr">
              <a:buNone/>
              <a:defRPr sz="2400"/>
            </a:lvl5pPr>
            <a:lvl6pPr marL="3429000" indent="0" algn="ctr">
              <a:buNone/>
              <a:defRPr sz="2400"/>
            </a:lvl6pPr>
            <a:lvl7pPr marL="4114800" indent="0" algn="ctr">
              <a:buNone/>
              <a:defRPr sz="2400"/>
            </a:lvl7pPr>
            <a:lvl8pPr marL="4800600" indent="0" algn="ctr">
              <a:buNone/>
              <a:defRPr sz="2400"/>
            </a:lvl8pPr>
            <a:lvl9pPr marL="5486400" indent="0" algn="ctr">
              <a:buNone/>
              <a:defRPr sz="2400"/>
            </a:lvl9pPr>
          </a:lstStyle>
          <a:p>
            <a:r>
              <a:rPr lang="en-US" dirty="0"/>
              <a:t>Click to add subtitle</a:t>
            </a:r>
          </a:p>
        </p:txBody>
      </p:sp>
      <p:sp>
        <p:nvSpPr>
          <p:cNvPr id="6" name="Presenter Name 3">
            <a:extLst>
              <a:ext uri="{FF2B5EF4-FFF2-40B4-BE49-F238E27FC236}">
                <a16:creationId xmlns:a16="http://schemas.microsoft.com/office/drawing/2014/main" id="{C04F57AA-54B2-45D6-A733-72203FE0CF7A}"/>
              </a:ext>
            </a:extLst>
          </p:cNvPr>
          <p:cNvSpPr>
            <a:spLocks noGrp="1"/>
          </p:cNvSpPr>
          <p:nvPr>
            <p:ph type="body" sz="quarter" idx="11" hasCustomPrompt="1"/>
          </p:nvPr>
        </p:nvSpPr>
        <p:spPr>
          <a:xfrm>
            <a:off x="733424" y="8506274"/>
            <a:ext cx="7680964" cy="430888"/>
          </a:xfrm>
        </p:spPr>
        <p:txBody>
          <a:bodyPr wrap="square">
            <a:spAutoFit/>
          </a:bodyPr>
          <a:lstStyle>
            <a:lvl1pPr marL="0" indent="0">
              <a:buNone/>
              <a:defRPr sz="2800"/>
            </a:lvl1pPr>
          </a:lstStyle>
          <a:p>
            <a:pPr lvl="0"/>
            <a:r>
              <a:rPr lang="en-US" dirty="0"/>
              <a:t>Presenter Name</a:t>
            </a:r>
          </a:p>
        </p:txBody>
      </p:sp>
      <p:sp>
        <p:nvSpPr>
          <p:cNvPr id="8" name="Presenter Info 4">
            <a:extLst>
              <a:ext uri="{FF2B5EF4-FFF2-40B4-BE49-F238E27FC236}">
                <a16:creationId xmlns:a16="http://schemas.microsoft.com/office/drawing/2014/main" id="{C2103BC2-100F-4A8E-85B0-54037B4529E7}"/>
              </a:ext>
            </a:extLst>
          </p:cNvPr>
          <p:cNvSpPr>
            <a:spLocks noGrp="1"/>
          </p:cNvSpPr>
          <p:nvPr>
            <p:ph type="body" sz="quarter" idx="12" hasCustomPrompt="1"/>
          </p:nvPr>
        </p:nvSpPr>
        <p:spPr>
          <a:xfrm>
            <a:off x="733424" y="8932649"/>
            <a:ext cx="7680964" cy="338554"/>
          </a:xfrm>
        </p:spPr>
        <p:txBody>
          <a:bodyPr wrap="square">
            <a:spAutoFit/>
          </a:bodyPr>
          <a:lstStyle>
            <a:lvl1pPr marL="0" indent="0">
              <a:buNone/>
              <a:defRPr sz="2200"/>
            </a:lvl1pPr>
          </a:lstStyle>
          <a:p>
            <a:pPr lvl="0"/>
            <a:r>
              <a:rPr lang="en-US" dirty="0"/>
              <a:t>Presenter Title | @socialmedia</a:t>
            </a:r>
          </a:p>
        </p:txBody>
      </p:sp>
      <p:sp>
        <p:nvSpPr>
          <p:cNvPr id="7" name="Footer Placeholder 6">
            <a:extLst>
              <a:ext uri="{FF2B5EF4-FFF2-40B4-BE49-F238E27FC236}">
                <a16:creationId xmlns:a16="http://schemas.microsoft.com/office/drawing/2014/main" id="{379A5025-10DD-4BE9-B14B-87885CBC5125}"/>
              </a:ext>
              <a:ext uri="{C183D7F6-B498-43B3-948B-1728B52AA6E4}">
                <adec:decorative xmlns:adec="http://schemas.microsoft.com/office/drawing/2017/decorative" val="0"/>
              </a:ext>
            </a:extLst>
          </p:cNvPr>
          <p:cNvSpPr>
            <a:spLocks noGrp="1"/>
          </p:cNvSpPr>
          <p:nvPr>
            <p:ph type="ftr" sz="quarter" idx="10"/>
          </p:nvPr>
        </p:nvSpPr>
        <p:spPr/>
        <p:txBody>
          <a:bodyPr/>
          <a:lstStyle/>
          <a:p>
            <a:endParaRPr lang="en-US" dirty="0"/>
          </a:p>
        </p:txBody>
      </p:sp>
      <p:sp>
        <p:nvSpPr>
          <p:cNvPr id="5" name="Copyright Line 5">
            <a:extLst>
              <a:ext uri="{FF2B5EF4-FFF2-40B4-BE49-F238E27FC236}">
                <a16:creationId xmlns:a16="http://schemas.microsoft.com/office/drawing/2014/main" id="{2B8C09F4-8C50-43A4-8553-F7D974ACBC0C}"/>
              </a:ext>
              <a:ext uri="{C183D7F6-B498-43B3-948B-1728B52AA6E4}">
                <adec:decorative xmlns:adec="http://schemas.microsoft.com/office/drawing/2017/decorative" val="0"/>
              </a:ext>
            </a:extLst>
          </p:cNvPr>
          <p:cNvSpPr txBox="1"/>
          <p:nvPr userDrawn="1"/>
        </p:nvSpPr>
        <p:spPr>
          <a:xfrm>
            <a:off x="368300" y="9715500"/>
            <a:ext cx="17614904" cy="304800"/>
          </a:xfrm>
          <a:prstGeom prst="rect">
            <a:avLst/>
          </a:prstGeom>
          <a:noFill/>
        </p:spPr>
        <p:txBody>
          <a:bodyPr wrap="square" lIns="0" tIns="0" rIns="0" bIns="0" rtlCol="0" anchor="b">
            <a:noAutofit/>
          </a:bodyPr>
          <a:lstStyle/>
          <a:p>
            <a:pPr>
              <a:lnSpc>
                <a:spcPct val="90000"/>
              </a:lnSpc>
              <a:spcBef>
                <a:spcPts val="600"/>
              </a:spcBef>
            </a:pPr>
            <a:r>
              <a:rPr lang="en-US" sz="1200" dirty="0">
                <a:solidFill>
                  <a:schemeClr val="bg1">
                    <a:lumMod val="65000"/>
                  </a:schemeClr>
                </a:solidFill>
              </a:rPr>
              <a:t>© </a:t>
            </a:r>
            <a:fld id="{A7A55D6C-1CDB-4CD7-AAA2-9D100ECD57F0}" type="datetimeyyyy">
              <a:rPr lang="en-US" sz="1200" smtClean="0">
                <a:solidFill>
                  <a:schemeClr val="bg1">
                    <a:lumMod val="65000"/>
                  </a:schemeClr>
                </a:solidFill>
              </a:rPr>
              <a:pPr>
                <a:lnSpc>
                  <a:spcPct val="90000"/>
                </a:lnSpc>
                <a:spcBef>
                  <a:spcPts val="600"/>
                </a:spcBef>
              </a:pPr>
              <a:t>2025</a:t>
            </a:fld>
            <a:r>
              <a:rPr lang="en-US" sz="1200" dirty="0">
                <a:solidFill>
                  <a:schemeClr val="bg1">
                    <a:lumMod val="65000"/>
                  </a:schemeClr>
                </a:solidFill>
              </a:rPr>
              <a:t> Autodesk. All rights reserved.</a:t>
            </a:r>
          </a:p>
        </p:txBody>
      </p:sp>
      <p:sp>
        <p:nvSpPr>
          <p:cNvPr id="4" name="Title 3">
            <a:extLst>
              <a:ext uri="{FF2B5EF4-FFF2-40B4-BE49-F238E27FC236}">
                <a16:creationId xmlns:a16="http://schemas.microsoft.com/office/drawing/2014/main" id="{FDF33CCA-8B87-47DC-8089-42B74D56A63F}"/>
              </a:ext>
            </a:extLst>
          </p:cNvPr>
          <p:cNvSpPr>
            <a:spLocks noGrp="1"/>
          </p:cNvSpPr>
          <p:nvPr>
            <p:ph type="title" hasCustomPrompt="1"/>
          </p:nvPr>
        </p:nvSpPr>
        <p:spPr>
          <a:xfrm>
            <a:off x="736981" y="2366974"/>
            <a:ext cx="12474574" cy="3354764"/>
          </a:xfrm>
        </p:spPr>
        <p:txBody>
          <a:bodyPr anchor="b"/>
          <a:lstStyle>
            <a:lvl1pPr>
              <a:defRPr sz="8000"/>
            </a:lvl1pPr>
          </a:lstStyle>
          <a:p>
            <a:r>
              <a:rPr lang="en-US" dirty="0"/>
              <a:t>Presentation title </a:t>
            </a:r>
            <a:br>
              <a:rPr lang="en-US" dirty="0"/>
            </a:br>
            <a:r>
              <a:rPr lang="en-US" dirty="0"/>
              <a:t>extends to two </a:t>
            </a:r>
            <a:br>
              <a:rPr lang="en-US" dirty="0"/>
            </a:br>
            <a:r>
              <a:rPr lang="en-US" dirty="0"/>
              <a:t>or more lines</a:t>
            </a:r>
          </a:p>
        </p:txBody>
      </p:sp>
    </p:spTree>
    <p:extLst>
      <p:ext uri="{BB962C8B-B14F-4D97-AF65-F5344CB8AC3E}">
        <p14:creationId xmlns:p14="http://schemas.microsoft.com/office/powerpoint/2010/main" val="269969844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Divider A">
    <p:spTree>
      <p:nvGrpSpPr>
        <p:cNvPr id="1" name=""/>
        <p:cNvGrpSpPr/>
        <p:nvPr/>
      </p:nvGrpSpPr>
      <p:grpSpPr>
        <a:xfrm>
          <a:off x="0" y="0"/>
          <a:ext cx="0" cy="0"/>
          <a:chOff x="0" y="0"/>
          <a:chExt cx="0" cy="0"/>
        </a:xfrm>
      </p:grpSpPr>
      <p:pic>
        <p:nvPicPr>
          <p:cNvPr id="6" name="Picture Placeholder 6">
            <a:extLst>
              <a:ext uri="{FF2B5EF4-FFF2-40B4-BE49-F238E27FC236}">
                <a16:creationId xmlns:a16="http://schemas.microsoft.com/office/drawing/2014/main" id="{37908172-C31D-4458-B9A0-FDB3AC99AB9B}"/>
              </a:ext>
              <a:ext uri="{C183D7F6-B498-43B3-948B-1728B52AA6E4}">
                <adec:decorative xmlns:adec="http://schemas.microsoft.com/office/drawing/2017/decorative" val="1"/>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r="-100000"/>
          <a:stretch/>
        </p:blipFill>
        <p:spPr>
          <a:xfrm>
            <a:off x="0" y="0"/>
            <a:ext cx="18288000" cy="10287000"/>
          </a:xfrm>
          <a:prstGeom prst="rect">
            <a:avLst/>
          </a:prstGeom>
          <a:solidFill>
            <a:schemeClr val="bg1"/>
          </a:solidFill>
        </p:spPr>
      </p:pic>
      <p:sp>
        <p:nvSpPr>
          <p:cNvPr id="10" name="Graphic 31">
            <a:extLst>
              <a:ext uri="{FF2B5EF4-FFF2-40B4-BE49-F238E27FC236}">
                <a16:creationId xmlns:a16="http://schemas.microsoft.com/office/drawing/2014/main" id="{774255B1-ABD6-4DEC-8067-2B176C87A5FB}"/>
              </a:ext>
              <a:ext uri="{C183D7F6-B498-43B3-948B-1728B52AA6E4}">
                <adec:decorative xmlns:adec="http://schemas.microsoft.com/office/drawing/2017/decorative" val="1"/>
              </a:ext>
            </a:extLst>
          </p:cNvPr>
          <p:cNvSpPr/>
          <p:nvPr userDrawn="1"/>
        </p:nvSpPr>
        <p:spPr>
          <a:xfrm>
            <a:off x="15645007" y="730250"/>
            <a:ext cx="1903394" cy="1301776"/>
          </a:xfrm>
          <a:custGeom>
            <a:avLst/>
            <a:gdLst>
              <a:gd name="connsiteX0" fmla="*/ 979 w 195276"/>
              <a:gd name="connsiteY0" fmla="*/ 133489 h 133554"/>
              <a:gd name="connsiteX1" fmla="*/ 120554 w 195276"/>
              <a:gd name="connsiteY1" fmla="*/ 59108 h 133554"/>
              <a:gd name="connsiteX2" fmla="*/ 182583 w 195276"/>
              <a:gd name="connsiteY2" fmla="*/ 59108 h 133554"/>
              <a:gd name="connsiteX3" fmla="*/ 186204 w 195276"/>
              <a:gd name="connsiteY3" fmla="*/ 62729 h 133554"/>
              <a:gd name="connsiteX4" fmla="*/ 186204 w 195276"/>
              <a:gd name="connsiteY4" fmla="*/ 62737 h 133554"/>
              <a:gd name="connsiteX5" fmla="*/ 184512 w 195276"/>
              <a:gd name="connsiteY5" fmla="*/ 65783 h 133554"/>
              <a:gd name="connsiteX6" fmla="*/ 125782 w 195276"/>
              <a:gd name="connsiteY6" fmla="*/ 100994 h 133554"/>
              <a:gd name="connsiteX7" fmla="*/ 120630 w 195276"/>
              <a:gd name="connsiteY7" fmla="*/ 111298 h 133554"/>
              <a:gd name="connsiteX8" fmla="*/ 120571 w 195276"/>
              <a:gd name="connsiteY8" fmla="*/ 133489 h 133554"/>
              <a:gd name="connsiteX9" fmla="*/ 195206 w 195276"/>
              <a:gd name="connsiteY9" fmla="*/ 133489 h 133554"/>
              <a:gd name="connsiteX10" fmla="*/ 195206 w 195276"/>
              <a:gd name="connsiteY10" fmla="*/ 4524 h 133554"/>
              <a:gd name="connsiteX11" fmla="*/ 190642 w 195276"/>
              <a:gd name="connsiteY11" fmla="*/ -66 h 133554"/>
              <a:gd name="connsiteX12" fmla="*/ 190434 w 195276"/>
              <a:gd name="connsiteY12" fmla="*/ -62 h 133554"/>
              <a:gd name="connsiteX13" fmla="*/ 119217 w 195276"/>
              <a:gd name="connsiteY13" fmla="*/ -62 h 133554"/>
              <a:gd name="connsiteX14" fmla="*/ -70 w 195276"/>
              <a:gd name="connsiteY14" fmla="*/ 73998 h 133554"/>
              <a:gd name="connsiteX15" fmla="*/ -70 w 195276"/>
              <a:gd name="connsiteY15" fmla="*/ 133489 h 133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5276" h="133554">
                <a:moveTo>
                  <a:pt x="979" y="133489"/>
                </a:moveTo>
                <a:lnTo>
                  <a:pt x="120554" y="59108"/>
                </a:lnTo>
                <a:lnTo>
                  <a:pt x="182583" y="59108"/>
                </a:lnTo>
                <a:cubicBezTo>
                  <a:pt x="184583" y="59108"/>
                  <a:pt x="186204" y="60729"/>
                  <a:pt x="186204" y="62729"/>
                </a:cubicBezTo>
                <a:cubicBezTo>
                  <a:pt x="186204" y="62731"/>
                  <a:pt x="186204" y="62735"/>
                  <a:pt x="186204" y="62737"/>
                </a:cubicBezTo>
                <a:cubicBezTo>
                  <a:pt x="186305" y="64000"/>
                  <a:pt x="185638" y="65201"/>
                  <a:pt x="184512" y="65783"/>
                </a:cubicBezTo>
                <a:lnTo>
                  <a:pt x="125782" y="100994"/>
                </a:lnTo>
                <a:cubicBezTo>
                  <a:pt x="121967" y="103278"/>
                  <a:pt x="120630" y="107863"/>
                  <a:pt x="120630" y="111298"/>
                </a:cubicBezTo>
                <a:lnTo>
                  <a:pt x="120571" y="133489"/>
                </a:lnTo>
                <a:lnTo>
                  <a:pt x="195206" y="133489"/>
                </a:lnTo>
                <a:lnTo>
                  <a:pt x="195206" y="4524"/>
                </a:lnTo>
                <a:cubicBezTo>
                  <a:pt x="195213" y="1996"/>
                  <a:pt x="193170" y="-59"/>
                  <a:pt x="190642" y="-66"/>
                </a:cubicBezTo>
                <a:cubicBezTo>
                  <a:pt x="190572" y="-66"/>
                  <a:pt x="190504" y="-65"/>
                  <a:pt x="190434" y="-62"/>
                </a:cubicBezTo>
                <a:lnTo>
                  <a:pt x="119217" y="-62"/>
                </a:lnTo>
                <a:lnTo>
                  <a:pt x="-70" y="73998"/>
                </a:lnTo>
                <a:lnTo>
                  <a:pt x="-70" y="133489"/>
                </a:lnTo>
                <a:close/>
              </a:path>
            </a:pathLst>
          </a:custGeom>
          <a:solidFill>
            <a:srgbClr val="000000"/>
          </a:solidFill>
          <a:ln w="841" cap="flat">
            <a:noFill/>
            <a:prstDash val="solid"/>
            <a:miter/>
          </a:ln>
        </p:spPr>
        <p:txBody>
          <a:bodyPr rtlCol="0" anchor="ctr"/>
          <a:lstStyle/>
          <a:p>
            <a:endParaRPr lang="en-US" sz="7200" dirty="0"/>
          </a:p>
        </p:txBody>
      </p:sp>
      <p:sp>
        <p:nvSpPr>
          <p:cNvPr id="2" name="Title 1"/>
          <p:cNvSpPr>
            <a:spLocks noGrp="1"/>
          </p:cNvSpPr>
          <p:nvPr>
            <p:ph type="title"/>
          </p:nvPr>
        </p:nvSpPr>
        <p:spPr>
          <a:xfrm>
            <a:off x="6172200" y="3493008"/>
            <a:ext cx="11376200" cy="2217600"/>
          </a:xfrm>
        </p:spPr>
        <p:txBody>
          <a:bodyPr anchor="b"/>
          <a:lstStyle>
            <a:lvl1pPr>
              <a:lnSpc>
                <a:spcPct val="90000"/>
              </a:lnSpc>
              <a:defRPr sz="8000" b="1" i="0">
                <a:latin typeface="+mj-lt"/>
              </a:defRPr>
            </a:lvl1pPr>
          </a:lstStyle>
          <a:p>
            <a:r>
              <a:rPr lang="en-US"/>
              <a:t>Click to edit Master title style</a:t>
            </a:r>
            <a:endParaRPr lang="en-US" dirty="0"/>
          </a:p>
        </p:txBody>
      </p:sp>
      <p:sp>
        <p:nvSpPr>
          <p:cNvPr id="3" name="Text Placeholder 2"/>
          <p:cNvSpPr>
            <a:spLocks noGrp="1"/>
          </p:cNvSpPr>
          <p:nvPr>
            <p:ph type="body" idx="1"/>
          </p:nvPr>
        </p:nvSpPr>
        <p:spPr>
          <a:xfrm>
            <a:off x="6172200" y="5958303"/>
            <a:ext cx="11379200" cy="498598"/>
          </a:xfrm>
        </p:spPr>
        <p:txBody>
          <a:bodyPr>
            <a:spAutoFit/>
          </a:bodyPr>
          <a:lstStyle>
            <a:lvl1pPr marL="0" indent="0">
              <a:lnSpc>
                <a:spcPct val="90000"/>
              </a:lnSpc>
              <a:buNone/>
              <a:defRPr sz="3600">
                <a:solidFill>
                  <a:schemeClr val="tx1"/>
                </a:solidFill>
              </a:defRPr>
            </a:lvl1pPr>
            <a:lvl2pPr marL="685800" indent="0">
              <a:buNone/>
              <a:defRPr sz="3000">
                <a:solidFill>
                  <a:schemeClr val="tx1">
                    <a:tint val="75000"/>
                  </a:schemeClr>
                </a:solidFill>
              </a:defRPr>
            </a:lvl2pPr>
            <a:lvl3pPr marL="1371600" indent="0">
              <a:buNone/>
              <a:defRPr sz="2700">
                <a:solidFill>
                  <a:schemeClr val="tx1">
                    <a:tint val="75000"/>
                  </a:schemeClr>
                </a:solidFill>
              </a:defRPr>
            </a:lvl3pPr>
            <a:lvl4pPr marL="2057400" indent="0">
              <a:buNone/>
              <a:defRPr sz="2400">
                <a:solidFill>
                  <a:schemeClr val="tx1">
                    <a:tint val="75000"/>
                  </a:schemeClr>
                </a:solidFill>
              </a:defRPr>
            </a:lvl4pPr>
            <a:lvl5pPr marL="2743200" indent="0">
              <a:buNone/>
              <a:defRPr sz="2400">
                <a:solidFill>
                  <a:schemeClr val="tx1">
                    <a:tint val="75000"/>
                  </a:schemeClr>
                </a:solidFill>
              </a:defRPr>
            </a:lvl5pPr>
            <a:lvl6pPr marL="3429000" indent="0">
              <a:buNone/>
              <a:defRPr sz="2400">
                <a:solidFill>
                  <a:schemeClr val="tx1">
                    <a:tint val="75000"/>
                  </a:schemeClr>
                </a:solidFill>
              </a:defRPr>
            </a:lvl6pPr>
            <a:lvl7pPr marL="4114800" indent="0">
              <a:buNone/>
              <a:defRPr sz="2400">
                <a:solidFill>
                  <a:schemeClr val="tx1">
                    <a:tint val="75000"/>
                  </a:schemeClr>
                </a:solidFill>
              </a:defRPr>
            </a:lvl7pPr>
            <a:lvl8pPr marL="4800600" indent="0">
              <a:buNone/>
              <a:defRPr sz="2400">
                <a:solidFill>
                  <a:schemeClr val="tx1">
                    <a:tint val="75000"/>
                  </a:schemeClr>
                </a:solidFill>
              </a:defRPr>
            </a:lvl8pPr>
            <a:lvl9pPr marL="5486400" indent="0">
              <a:buNone/>
              <a:defRPr sz="2400">
                <a:solidFill>
                  <a:schemeClr val="tx1">
                    <a:tint val="75000"/>
                  </a:schemeClr>
                </a:solidFill>
              </a:defRPr>
            </a:lvl9pPr>
          </a:lstStyle>
          <a:p>
            <a:pPr lvl="0"/>
            <a:r>
              <a:rPr lang="en-US"/>
              <a:t>Click to edit Master text styles</a:t>
            </a:r>
          </a:p>
        </p:txBody>
      </p:sp>
      <p:sp>
        <p:nvSpPr>
          <p:cNvPr id="7" name="Footer Placeholder 3">
            <a:extLst>
              <a:ext uri="{FF2B5EF4-FFF2-40B4-BE49-F238E27FC236}">
                <a16:creationId xmlns:a16="http://schemas.microsoft.com/office/drawing/2014/main" id="{411FEDFA-5B6E-4759-85ED-8D39F5D2A26E}"/>
              </a:ext>
              <a:ext uri="{C183D7F6-B498-43B3-948B-1728B52AA6E4}">
                <adec:decorative xmlns:adec="http://schemas.microsoft.com/office/drawing/2017/decorative" val="1"/>
              </a:ext>
            </a:extLst>
          </p:cNvPr>
          <p:cNvSpPr>
            <a:spLocks noGrp="1"/>
          </p:cNvSpPr>
          <p:nvPr>
            <p:ph type="ftr" sz="quarter" idx="10"/>
          </p:nvPr>
        </p:nvSpPr>
        <p:spPr/>
        <p:txBody>
          <a:bodyPr/>
          <a:lstStyle/>
          <a:p>
            <a:endParaRPr lang="en-US" dirty="0"/>
          </a:p>
        </p:txBody>
      </p:sp>
    </p:spTree>
    <p:extLst>
      <p:ext uri="{BB962C8B-B14F-4D97-AF65-F5344CB8AC3E}">
        <p14:creationId xmlns:p14="http://schemas.microsoft.com/office/powerpoint/2010/main" val="392033162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Cover A (Dark)">
    <p:bg>
      <p:bgPr>
        <a:solidFill>
          <a:schemeClr val="tx1"/>
        </a:solidFill>
        <a:effectLst/>
      </p:bgPr>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AAA84DFF-60D3-4CD6-9643-61DA03D85C04}"/>
              </a:ext>
              <a:ext uri="{C183D7F6-B498-43B3-948B-1728B52AA6E4}">
                <adec:decorative xmlns:adec="http://schemas.microsoft.com/office/drawing/2017/decorative" val="1"/>
              </a:ext>
            </a:extLst>
          </p:cNvPr>
          <p:cNvPicPr>
            <a:picLocks noChangeAspect="1"/>
          </p:cNvPicPr>
          <p:nvPr userDrawn="1"/>
        </p:nvPicPr>
        <p:blipFill rotWithShape="1">
          <a:blip r:embed="rId2">
            <a:alphaModFix/>
            <a:extLst>
              <a:ext uri="{28A0092B-C50C-407E-A947-70E740481C1C}">
                <a14:useLocalDpi xmlns:a14="http://schemas.microsoft.com/office/drawing/2010/main" val="0"/>
              </a:ext>
            </a:extLst>
          </a:blip>
          <a:srcRect/>
          <a:stretch/>
        </p:blipFill>
        <p:spPr>
          <a:xfrm rot="5400000">
            <a:off x="8035466" y="34473"/>
            <a:ext cx="10287004" cy="10218058"/>
          </a:xfrm>
          <a:prstGeom prst="rect">
            <a:avLst/>
          </a:prstGeom>
        </p:spPr>
      </p:pic>
      <p:pic>
        <p:nvPicPr>
          <p:cNvPr id="21" name="Graphic 20">
            <a:extLst>
              <a:ext uri="{FF2B5EF4-FFF2-40B4-BE49-F238E27FC236}">
                <a16:creationId xmlns:a16="http://schemas.microsoft.com/office/drawing/2014/main" id="{4FB9A8C5-61C1-4CC8-8ECC-99AB80C77152}"/>
              </a:ext>
              <a:ext uri="{C183D7F6-B498-43B3-948B-1728B52AA6E4}">
                <adec:decorative xmlns:adec="http://schemas.microsoft.com/office/drawing/2017/decorative" val="1"/>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733426" y="742771"/>
            <a:ext cx="2982224" cy="305774"/>
          </a:xfrm>
          <a:prstGeom prst="rect">
            <a:avLst/>
          </a:prstGeom>
        </p:spPr>
      </p:pic>
      <p:sp>
        <p:nvSpPr>
          <p:cNvPr id="3" name="Subtitle 2"/>
          <p:cNvSpPr>
            <a:spLocks noGrp="1"/>
          </p:cNvSpPr>
          <p:nvPr>
            <p:ph type="subTitle" idx="1" hasCustomPrompt="1"/>
          </p:nvPr>
        </p:nvSpPr>
        <p:spPr>
          <a:xfrm>
            <a:off x="733427" y="5965387"/>
            <a:ext cx="11029950" cy="498598"/>
          </a:xfrm>
        </p:spPr>
        <p:txBody>
          <a:bodyPr>
            <a:spAutoFit/>
          </a:bodyPr>
          <a:lstStyle>
            <a:lvl1pPr marL="0" indent="0" algn="l">
              <a:lnSpc>
                <a:spcPct val="90000"/>
              </a:lnSpc>
              <a:buNone/>
              <a:defRPr sz="3600">
                <a:solidFill>
                  <a:schemeClr val="bg1"/>
                </a:solidFill>
              </a:defRPr>
            </a:lvl1pPr>
            <a:lvl2pPr marL="685800" indent="0" algn="ctr">
              <a:buNone/>
              <a:defRPr sz="3000"/>
            </a:lvl2pPr>
            <a:lvl3pPr marL="1371600" indent="0" algn="ctr">
              <a:buNone/>
              <a:defRPr sz="2700"/>
            </a:lvl3pPr>
            <a:lvl4pPr marL="2057400" indent="0" algn="ctr">
              <a:buNone/>
              <a:defRPr sz="2400"/>
            </a:lvl4pPr>
            <a:lvl5pPr marL="2743200" indent="0" algn="ctr">
              <a:buNone/>
              <a:defRPr sz="2400"/>
            </a:lvl5pPr>
            <a:lvl6pPr marL="3429000" indent="0" algn="ctr">
              <a:buNone/>
              <a:defRPr sz="2400"/>
            </a:lvl6pPr>
            <a:lvl7pPr marL="4114800" indent="0" algn="ctr">
              <a:buNone/>
              <a:defRPr sz="2400"/>
            </a:lvl7pPr>
            <a:lvl8pPr marL="4800600" indent="0" algn="ctr">
              <a:buNone/>
              <a:defRPr sz="2400"/>
            </a:lvl8pPr>
            <a:lvl9pPr marL="5486400" indent="0" algn="ctr">
              <a:buNone/>
              <a:defRPr sz="2400"/>
            </a:lvl9pPr>
          </a:lstStyle>
          <a:p>
            <a:r>
              <a:rPr lang="en-US"/>
              <a:t>Click to add subtitle</a:t>
            </a:r>
          </a:p>
        </p:txBody>
      </p:sp>
      <p:sp>
        <p:nvSpPr>
          <p:cNvPr id="6" name="Presenter Name 3">
            <a:extLst>
              <a:ext uri="{FF2B5EF4-FFF2-40B4-BE49-F238E27FC236}">
                <a16:creationId xmlns:a16="http://schemas.microsoft.com/office/drawing/2014/main" id="{C04F57AA-54B2-45D6-A733-72203FE0CF7A}"/>
              </a:ext>
            </a:extLst>
          </p:cNvPr>
          <p:cNvSpPr>
            <a:spLocks noGrp="1"/>
          </p:cNvSpPr>
          <p:nvPr>
            <p:ph type="body" sz="quarter" idx="11" hasCustomPrompt="1"/>
          </p:nvPr>
        </p:nvSpPr>
        <p:spPr>
          <a:xfrm>
            <a:off x="733424" y="8506274"/>
            <a:ext cx="7680964" cy="430888"/>
          </a:xfrm>
        </p:spPr>
        <p:txBody>
          <a:bodyPr wrap="square">
            <a:spAutoFit/>
          </a:bodyPr>
          <a:lstStyle>
            <a:lvl1pPr marL="0" indent="0">
              <a:buNone/>
              <a:defRPr sz="2800">
                <a:solidFill>
                  <a:schemeClr val="bg1"/>
                </a:solidFill>
              </a:defRPr>
            </a:lvl1pPr>
          </a:lstStyle>
          <a:p>
            <a:pPr lvl="0"/>
            <a:r>
              <a:rPr lang="en-US"/>
              <a:t>Presenter Name</a:t>
            </a:r>
          </a:p>
        </p:txBody>
      </p:sp>
      <p:sp>
        <p:nvSpPr>
          <p:cNvPr id="8" name="Presenter Info 4">
            <a:extLst>
              <a:ext uri="{FF2B5EF4-FFF2-40B4-BE49-F238E27FC236}">
                <a16:creationId xmlns:a16="http://schemas.microsoft.com/office/drawing/2014/main" id="{C2103BC2-100F-4A8E-85B0-54037B4529E7}"/>
              </a:ext>
            </a:extLst>
          </p:cNvPr>
          <p:cNvSpPr>
            <a:spLocks noGrp="1"/>
          </p:cNvSpPr>
          <p:nvPr>
            <p:ph type="body" sz="quarter" idx="12" hasCustomPrompt="1"/>
          </p:nvPr>
        </p:nvSpPr>
        <p:spPr>
          <a:xfrm>
            <a:off x="733424" y="8932649"/>
            <a:ext cx="7680964" cy="338554"/>
          </a:xfrm>
        </p:spPr>
        <p:txBody>
          <a:bodyPr wrap="square">
            <a:spAutoFit/>
          </a:bodyPr>
          <a:lstStyle>
            <a:lvl1pPr marL="0" indent="0">
              <a:buNone/>
              <a:defRPr sz="2200">
                <a:solidFill>
                  <a:schemeClr val="bg1"/>
                </a:solidFill>
              </a:defRPr>
            </a:lvl1pPr>
          </a:lstStyle>
          <a:p>
            <a:pPr lvl="0"/>
            <a:r>
              <a:rPr lang="en-US"/>
              <a:t>Presenter Title | @socialmedia</a:t>
            </a:r>
          </a:p>
        </p:txBody>
      </p:sp>
      <p:sp>
        <p:nvSpPr>
          <p:cNvPr id="7" name="Footer Placeholder 6">
            <a:extLst>
              <a:ext uri="{FF2B5EF4-FFF2-40B4-BE49-F238E27FC236}">
                <a16:creationId xmlns:a16="http://schemas.microsoft.com/office/drawing/2014/main" id="{379A5025-10DD-4BE9-B14B-87885CBC5125}"/>
              </a:ext>
              <a:ext uri="{C183D7F6-B498-43B3-948B-1728B52AA6E4}">
                <adec:decorative xmlns:adec="http://schemas.microsoft.com/office/drawing/2017/decorative" val="0"/>
              </a:ext>
            </a:extLst>
          </p:cNvPr>
          <p:cNvSpPr>
            <a:spLocks noGrp="1"/>
          </p:cNvSpPr>
          <p:nvPr>
            <p:ph type="ftr" sz="quarter" idx="10"/>
          </p:nvPr>
        </p:nvSpPr>
        <p:spPr/>
        <p:txBody>
          <a:bodyPr/>
          <a:lstStyle/>
          <a:p>
            <a:endParaRPr lang="en-US" dirty="0"/>
          </a:p>
        </p:txBody>
      </p:sp>
      <p:sp>
        <p:nvSpPr>
          <p:cNvPr id="5" name="Copyright Line 5">
            <a:extLst>
              <a:ext uri="{FF2B5EF4-FFF2-40B4-BE49-F238E27FC236}">
                <a16:creationId xmlns:a16="http://schemas.microsoft.com/office/drawing/2014/main" id="{2B8C09F4-8C50-43A4-8553-F7D974ACBC0C}"/>
              </a:ext>
              <a:ext uri="{C183D7F6-B498-43B3-948B-1728B52AA6E4}">
                <adec:decorative xmlns:adec="http://schemas.microsoft.com/office/drawing/2017/decorative" val="0"/>
              </a:ext>
            </a:extLst>
          </p:cNvPr>
          <p:cNvSpPr txBox="1"/>
          <p:nvPr userDrawn="1"/>
        </p:nvSpPr>
        <p:spPr>
          <a:xfrm>
            <a:off x="368300" y="9715500"/>
            <a:ext cx="17614904" cy="304800"/>
          </a:xfrm>
          <a:prstGeom prst="rect">
            <a:avLst/>
          </a:prstGeom>
          <a:noFill/>
        </p:spPr>
        <p:txBody>
          <a:bodyPr wrap="square" lIns="0" tIns="0" rIns="0" bIns="0" rtlCol="0" anchor="b">
            <a:noAutofit/>
          </a:bodyPr>
          <a:lstStyle/>
          <a:p>
            <a:pPr>
              <a:lnSpc>
                <a:spcPct val="90000"/>
              </a:lnSpc>
              <a:spcBef>
                <a:spcPts val="600"/>
              </a:spcBef>
            </a:pPr>
            <a:r>
              <a:rPr lang="en-US" sz="1200" dirty="0">
                <a:solidFill>
                  <a:schemeClr val="bg1">
                    <a:lumMod val="65000"/>
                  </a:schemeClr>
                </a:solidFill>
              </a:rPr>
              <a:t>© </a:t>
            </a:r>
            <a:fld id="{0BFED481-ECBD-4516-A99F-C010FA71F182}" type="datetimeyyyy">
              <a:rPr lang="en-US" sz="1200" smtClean="0">
                <a:solidFill>
                  <a:schemeClr val="bg1">
                    <a:lumMod val="65000"/>
                  </a:schemeClr>
                </a:solidFill>
              </a:rPr>
              <a:pPr>
                <a:lnSpc>
                  <a:spcPct val="90000"/>
                </a:lnSpc>
                <a:spcBef>
                  <a:spcPts val="600"/>
                </a:spcBef>
              </a:pPr>
              <a:t>2025</a:t>
            </a:fld>
            <a:r>
              <a:rPr lang="en-US" sz="1200" dirty="0">
                <a:solidFill>
                  <a:schemeClr val="bg1">
                    <a:lumMod val="65000"/>
                  </a:schemeClr>
                </a:solidFill>
              </a:rPr>
              <a:t> Autodesk. All rights reserved.</a:t>
            </a:r>
          </a:p>
        </p:txBody>
      </p:sp>
      <p:sp>
        <p:nvSpPr>
          <p:cNvPr id="11" name="Title 3">
            <a:extLst>
              <a:ext uri="{FF2B5EF4-FFF2-40B4-BE49-F238E27FC236}">
                <a16:creationId xmlns:a16="http://schemas.microsoft.com/office/drawing/2014/main" id="{64006909-5EF8-413D-A854-0D96E076FE17}"/>
              </a:ext>
            </a:extLst>
          </p:cNvPr>
          <p:cNvSpPr>
            <a:spLocks noGrp="1"/>
          </p:cNvSpPr>
          <p:nvPr>
            <p:ph type="title" hasCustomPrompt="1"/>
          </p:nvPr>
        </p:nvSpPr>
        <p:spPr>
          <a:xfrm>
            <a:off x="736981" y="2366974"/>
            <a:ext cx="12474574" cy="3354764"/>
          </a:xfrm>
        </p:spPr>
        <p:txBody>
          <a:bodyPr anchor="b"/>
          <a:lstStyle>
            <a:lvl1pPr>
              <a:defRPr sz="8000">
                <a:solidFill>
                  <a:schemeClr val="bg1"/>
                </a:solidFill>
              </a:defRPr>
            </a:lvl1pPr>
          </a:lstStyle>
          <a:p>
            <a:r>
              <a:rPr lang="en-US" dirty="0"/>
              <a:t>Presentation title </a:t>
            </a:r>
            <a:br>
              <a:rPr lang="en-US" dirty="0"/>
            </a:br>
            <a:r>
              <a:rPr lang="en-US" dirty="0"/>
              <a:t>extends to two </a:t>
            </a:r>
            <a:br>
              <a:rPr lang="en-US" dirty="0"/>
            </a:br>
            <a:r>
              <a:rPr lang="en-US" dirty="0"/>
              <a:t>or more lines</a:t>
            </a:r>
          </a:p>
        </p:txBody>
      </p:sp>
    </p:spTree>
    <p:extLst>
      <p:ext uri="{BB962C8B-B14F-4D97-AF65-F5344CB8AC3E}">
        <p14:creationId xmlns:p14="http://schemas.microsoft.com/office/powerpoint/2010/main" val="18773809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Divider A (Dark)">
    <p:bg>
      <p:bgPr>
        <a:solidFill>
          <a:schemeClr val="tx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5258BEF0-814D-4EBF-89A1-CFAF9E25508C}"/>
              </a:ext>
              <a:ext uri="{C183D7F6-B498-43B3-948B-1728B52AA6E4}">
                <adec:decorative xmlns:adec="http://schemas.microsoft.com/office/drawing/2017/decorative" val="1"/>
              </a:ext>
            </a:extLst>
          </p:cNvPr>
          <p:cNvPicPr>
            <a:picLocks noChangeAspect="1"/>
          </p:cNvPicPr>
          <p:nvPr userDrawn="1"/>
        </p:nvPicPr>
        <p:blipFill rotWithShape="1">
          <a:blip r:embed="rId2">
            <a:alphaModFix/>
            <a:extLst>
              <a:ext uri="{28A0092B-C50C-407E-A947-70E740481C1C}">
                <a14:useLocalDpi xmlns:a14="http://schemas.microsoft.com/office/drawing/2010/main" val="0"/>
              </a:ext>
            </a:extLst>
          </a:blip>
          <a:srcRect/>
          <a:stretch/>
        </p:blipFill>
        <p:spPr>
          <a:xfrm>
            <a:off x="0" y="0"/>
            <a:ext cx="9144000" cy="10287000"/>
          </a:xfrm>
          <a:prstGeom prst="rect">
            <a:avLst/>
          </a:prstGeom>
        </p:spPr>
      </p:pic>
      <p:sp>
        <p:nvSpPr>
          <p:cNvPr id="10" name="Graphic 31">
            <a:extLst>
              <a:ext uri="{FF2B5EF4-FFF2-40B4-BE49-F238E27FC236}">
                <a16:creationId xmlns:a16="http://schemas.microsoft.com/office/drawing/2014/main" id="{774255B1-ABD6-4DEC-8067-2B176C87A5FB}"/>
              </a:ext>
              <a:ext uri="{C183D7F6-B498-43B3-948B-1728B52AA6E4}">
                <adec:decorative xmlns:adec="http://schemas.microsoft.com/office/drawing/2017/decorative" val="1"/>
              </a:ext>
            </a:extLst>
          </p:cNvPr>
          <p:cNvSpPr/>
          <p:nvPr userDrawn="1"/>
        </p:nvSpPr>
        <p:spPr>
          <a:xfrm>
            <a:off x="15645007" y="730250"/>
            <a:ext cx="1903394" cy="1301776"/>
          </a:xfrm>
          <a:custGeom>
            <a:avLst/>
            <a:gdLst>
              <a:gd name="connsiteX0" fmla="*/ 979 w 195276"/>
              <a:gd name="connsiteY0" fmla="*/ 133489 h 133554"/>
              <a:gd name="connsiteX1" fmla="*/ 120554 w 195276"/>
              <a:gd name="connsiteY1" fmla="*/ 59108 h 133554"/>
              <a:gd name="connsiteX2" fmla="*/ 182583 w 195276"/>
              <a:gd name="connsiteY2" fmla="*/ 59108 h 133554"/>
              <a:gd name="connsiteX3" fmla="*/ 186204 w 195276"/>
              <a:gd name="connsiteY3" fmla="*/ 62729 h 133554"/>
              <a:gd name="connsiteX4" fmla="*/ 186204 w 195276"/>
              <a:gd name="connsiteY4" fmla="*/ 62737 h 133554"/>
              <a:gd name="connsiteX5" fmla="*/ 184512 w 195276"/>
              <a:gd name="connsiteY5" fmla="*/ 65783 h 133554"/>
              <a:gd name="connsiteX6" fmla="*/ 125782 w 195276"/>
              <a:gd name="connsiteY6" fmla="*/ 100994 h 133554"/>
              <a:gd name="connsiteX7" fmla="*/ 120630 w 195276"/>
              <a:gd name="connsiteY7" fmla="*/ 111298 h 133554"/>
              <a:gd name="connsiteX8" fmla="*/ 120571 w 195276"/>
              <a:gd name="connsiteY8" fmla="*/ 133489 h 133554"/>
              <a:gd name="connsiteX9" fmla="*/ 195206 w 195276"/>
              <a:gd name="connsiteY9" fmla="*/ 133489 h 133554"/>
              <a:gd name="connsiteX10" fmla="*/ 195206 w 195276"/>
              <a:gd name="connsiteY10" fmla="*/ 4524 h 133554"/>
              <a:gd name="connsiteX11" fmla="*/ 190642 w 195276"/>
              <a:gd name="connsiteY11" fmla="*/ -66 h 133554"/>
              <a:gd name="connsiteX12" fmla="*/ 190434 w 195276"/>
              <a:gd name="connsiteY12" fmla="*/ -62 h 133554"/>
              <a:gd name="connsiteX13" fmla="*/ 119217 w 195276"/>
              <a:gd name="connsiteY13" fmla="*/ -62 h 133554"/>
              <a:gd name="connsiteX14" fmla="*/ -70 w 195276"/>
              <a:gd name="connsiteY14" fmla="*/ 73998 h 133554"/>
              <a:gd name="connsiteX15" fmla="*/ -70 w 195276"/>
              <a:gd name="connsiteY15" fmla="*/ 133489 h 133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5276" h="133554">
                <a:moveTo>
                  <a:pt x="979" y="133489"/>
                </a:moveTo>
                <a:lnTo>
                  <a:pt x="120554" y="59108"/>
                </a:lnTo>
                <a:lnTo>
                  <a:pt x="182583" y="59108"/>
                </a:lnTo>
                <a:cubicBezTo>
                  <a:pt x="184583" y="59108"/>
                  <a:pt x="186204" y="60729"/>
                  <a:pt x="186204" y="62729"/>
                </a:cubicBezTo>
                <a:cubicBezTo>
                  <a:pt x="186204" y="62731"/>
                  <a:pt x="186204" y="62735"/>
                  <a:pt x="186204" y="62737"/>
                </a:cubicBezTo>
                <a:cubicBezTo>
                  <a:pt x="186305" y="64000"/>
                  <a:pt x="185638" y="65201"/>
                  <a:pt x="184512" y="65783"/>
                </a:cubicBezTo>
                <a:lnTo>
                  <a:pt x="125782" y="100994"/>
                </a:lnTo>
                <a:cubicBezTo>
                  <a:pt x="121967" y="103278"/>
                  <a:pt x="120630" y="107863"/>
                  <a:pt x="120630" y="111298"/>
                </a:cubicBezTo>
                <a:lnTo>
                  <a:pt x="120571" y="133489"/>
                </a:lnTo>
                <a:lnTo>
                  <a:pt x="195206" y="133489"/>
                </a:lnTo>
                <a:lnTo>
                  <a:pt x="195206" y="4524"/>
                </a:lnTo>
                <a:cubicBezTo>
                  <a:pt x="195213" y="1996"/>
                  <a:pt x="193170" y="-59"/>
                  <a:pt x="190642" y="-66"/>
                </a:cubicBezTo>
                <a:cubicBezTo>
                  <a:pt x="190572" y="-66"/>
                  <a:pt x="190504" y="-65"/>
                  <a:pt x="190434" y="-62"/>
                </a:cubicBezTo>
                <a:lnTo>
                  <a:pt x="119217" y="-62"/>
                </a:lnTo>
                <a:lnTo>
                  <a:pt x="-70" y="73998"/>
                </a:lnTo>
                <a:lnTo>
                  <a:pt x="-70" y="133489"/>
                </a:lnTo>
                <a:close/>
              </a:path>
            </a:pathLst>
          </a:custGeom>
          <a:solidFill>
            <a:schemeClr val="bg1"/>
          </a:solidFill>
          <a:ln w="841" cap="flat">
            <a:noFill/>
            <a:prstDash val="solid"/>
            <a:miter/>
          </a:ln>
        </p:spPr>
        <p:txBody>
          <a:bodyPr rtlCol="0" anchor="ctr"/>
          <a:lstStyle/>
          <a:p>
            <a:endParaRPr lang="en-US" sz="7200" dirty="0"/>
          </a:p>
        </p:txBody>
      </p:sp>
      <p:sp>
        <p:nvSpPr>
          <p:cNvPr id="2" name="Title 1"/>
          <p:cNvSpPr>
            <a:spLocks noGrp="1"/>
          </p:cNvSpPr>
          <p:nvPr>
            <p:ph type="title"/>
          </p:nvPr>
        </p:nvSpPr>
        <p:spPr>
          <a:xfrm>
            <a:off x="6172200" y="3493008"/>
            <a:ext cx="11376200" cy="2246768"/>
          </a:xfrm>
        </p:spPr>
        <p:txBody>
          <a:bodyPr anchor="b"/>
          <a:lstStyle>
            <a:lvl1pPr>
              <a:lnSpc>
                <a:spcPct val="90000"/>
              </a:lnSpc>
              <a:defRPr sz="8000" b="1" i="0">
                <a:solidFill>
                  <a:schemeClr val="bg1"/>
                </a:solidFill>
                <a:latin typeface="+mj-lt"/>
              </a:defRPr>
            </a:lvl1pPr>
          </a:lstStyle>
          <a:p>
            <a:r>
              <a:rPr lang="en-US"/>
              <a:t>Click to edit Master title style</a:t>
            </a:r>
            <a:endParaRPr lang="en-US" dirty="0"/>
          </a:p>
        </p:txBody>
      </p:sp>
      <p:sp>
        <p:nvSpPr>
          <p:cNvPr id="3" name="Text Placeholder 2"/>
          <p:cNvSpPr>
            <a:spLocks noGrp="1"/>
          </p:cNvSpPr>
          <p:nvPr>
            <p:ph type="body" idx="1"/>
          </p:nvPr>
        </p:nvSpPr>
        <p:spPr>
          <a:xfrm>
            <a:off x="6172200" y="5958303"/>
            <a:ext cx="11379200" cy="498598"/>
          </a:xfrm>
        </p:spPr>
        <p:txBody>
          <a:bodyPr>
            <a:spAutoFit/>
          </a:bodyPr>
          <a:lstStyle>
            <a:lvl1pPr marL="0" indent="0">
              <a:lnSpc>
                <a:spcPct val="90000"/>
              </a:lnSpc>
              <a:buNone/>
              <a:defRPr sz="3600">
                <a:solidFill>
                  <a:schemeClr val="bg1"/>
                </a:solidFill>
              </a:defRPr>
            </a:lvl1pPr>
            <a:lvl2pPr marL="685800" indent="0">
              <a:buNone/>
              <a:defRPr sz="3000">
                <a:solidFill>
                  <a:schemeClr val="tx1">
                    <a:tint val="75000"/>
                  </a:schemeClr>
                </a:solidFill>
              </a:defRPr>
            </a:lvl2pPr>
            <a:lvl3pPr marL="1371600" indent="0">
              <a:buNone/>
              <a:defRPr sz="2700">
                <a:solidFill>
                  <a:schemeClr val="tx1">
                    <a:tint val="75000"/>
                  </a:schemeClr>
                </a:solidFill>
              </a:defRPr>
            </a:lvl3pPr>
            <a:lvl4pPr marL="2057400" indent="0">
              <a:buNone/>
              <a:defRPr sz="2400">
                <a:solidFill>
                  <a:schemeClr val="tx1">
                    <a:tint val="75000"/>
                  </a:schemeClr>
                </a:solidFill>
              </a:defRPr>
            </a:lvl4pPr>
            <a:lvl5pPr marL="2743200" indent="0">
              <a:buNone/>
              <a:defRPr sz="2400">
                <a:solidFill>
                  <a:schemeClr val="tx1">
                    <a:tint val="75000"/>
                  </a:schemeClr>
                </a:solidFill>
              </a:defRPr>
            </a:lvl5pPr>
            <a:lvl6pPr marL="3429000" indent="0">
              <a:buNone/>
              <a:defRPr sz="2400">
                <a:solidFill>
                  <a:schemeClr val="tx1">
                    <a:tint val="75000"/>
                  </a:schemeClr>
                </a:solidFill>
              </a:defRPr>
            </a:lvl6pPr>
            <a:lvl7pPr marL="4114800" indent="0">
              <a:buNone/>
              <a:defRPr sz="2400">
                <a:solidFill>
                  <a:schemeClr val="tx1">
                    <a:tint val="75000"/>
                  </a:schemeClr>
                </a:solidFill>
              </a:defRPr>
            </a:lvl7pPr>
            <a:lvl8pPr marL="4800600" indent="0">
              <a:buNone/>
              <a:defRPr sz="2400">
                <a:solidFill>
                  <a:schemeClr val="tx1">
                    <a:tint val="75000"/>
                  </a:schemeClr>
                </a:solidFill>
              </a:defRPr>
            </a:lvl8pPr>
            <a:lvl9pPr marL="5486400" indent="0">
              <a:buNone/>
              <a:defRPr sz="2400">
                <a:solidFill>
                  <a:schemeClr val="tx1">
                    <a:tint val="75000"/>
                  </a:schemeClr>
                </a:solidFill>
              </a:defRPr>
            </a:lvl9pPr>
          </a:lstStyle>
          <a:p>
            <a:pPr lvl="0"/>
            <a:r>
              <a:rPr lang="en-US"/>
              <a:t>Click to edit Master text styles</a:t>
            </a:r>
          </a:p>
        </p:txBody>
      </p:sp>
      <p:sp>
        <p:nvSpPr>
          <p:cNvPr id="7" name="Footer Placeholder 3">
            <a:extLst>
              <a:ext uri="{FF2B5EF4-FFF2-40B4-BE49-F238E27FC236}">
                <a16:creationId xmlns:a16="http://schemas.microsoft.com/office/drawing/2014/main" id="{411FEDFA-5B6E-4759-85ED-8D39F5D2A26E}"/>
              </a:ext>
              <a:ext uri="{C183D7F6-B498-43B3-948B-1728B52AA6E4}">
                <adec:decorative xmlns:adec="http://schemas.microsoft.com/office/drawing/2017/decorative" val="1"/>
              </a:ext>
            </a:extLst>
          </p:cNvPr>
          <p:cNvSpPr>
            <a:spLocks noGrp="1"/>
          </p:cNvSpPr>
          <p:nvPr>
            <p:ph type="ftr" sz="quarter" idx="10"/>
          </p:nvPr>
        </p:nvSpPr>
        <p:spPr/>
        <p:txBody>
          <a:bodyPr/>
          <a:lstStyle/>
          <a:p>
            <a:endParaRPr lang="en-US" dirty="0"/>
          </a:p>
        </p:txBody>
      </p:sp>
    </p:spTree>
    <p:extLst>
      <p:ext uri="{BB962C8B-B14F-4D97-AF65-F5344CB8AC3E}">
        <p14:creationId xmlns:p14="http://schemas.microsoft.com/office/powerpoint/2010/main" val="349610139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Cover B">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B579C492-4237-4928-8DC6-BACCE812C0D4}"/>
              </a:ext>
              <a:ext uri="{C183D7F6-B498-43B3-948B-1728B52AA6E4}">
                <adec:decorative xmlns:adec="http://schemas.microsoft.com/office/drawing/2017/decorative" val="1"/>
              </a:ext>
            </a:extLst>
          </p:cNvPr>
          <p:cNvSpPr/>
          <p:nvPr userDrawn="1"/>
        </p:nvSpPr>
        <p:spPr>
          <a:xfrm>
            <a:off x="0" y="0"/>
            <a:ext cx="18288000" cy="10287000"/>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sz="7200" dirty="0"/>
          </a:p>
        </p:txBody>
      </p:sp>
      <p:sp>
        <p:nvSpPr>
          <p:cNvPr id="9" name="Picture Placeholder 8">
            <a:extLst>
              <a:ext uri="{FF2B5EF4-FFF2-40B4-BE49-F238E27FC236}">
                <a16:creationId xmlns:a16="http://schemas.microsoft.com/office/drawing/2014/main" id="{8767468D-C3AF-4D62-842C-65B92F584E23}"/>
              </a:ext>
              <a:ext uri="{C183D7F6-B498-43B3-948B-1728B52AA6E4}">
                <adec:decorative xmlns:adec="http://schemas.microsoft.com/office/drawing/2017/decorative" val="1"/>
              </a:ext>
            </a:extLst>
          </p:cNvPr>
          <p:cNvSpPr>
            <a:spLocks noGrp="1"/>
          </p:cNvSpPr>
          <p:nvPr>
            <p:ph type="pic" sz="quarter" idx="13"/>
          </p:nvPr>
        </p:nvSpPr>
        <p:spPr>
          <a:xfrm>
            <a:off x="0" y="0"/>
            <a:ext cx="18288000" cy="10287000"/>
          </a:xfrm>
          <a:solidFill>
            <a:schemeClr val="bg1">
              <a:lumMod val="85000"/>
            </a:schemeClr>
          </a:solidFill>
        </p:spPr>
        <p:txBody>
          <a:bodyPr/>
          <a:lstStyle>
            <a:lvl1pPr marL="0" indent="0">
              <a:buNone/>
              <a:defRPr/>
            </a:lvl1pPr>
          </a:lstStyle>
          <a:p>
            <a:r>
              <a:rPr lang="en-US" dirty="0"/>
              <a:t>Click icon to add picture</a:t>
            </a:r>
          </a:p>
        </p:txBody>
      </p:sp>
      <p:cxnSp>
        <p:nvCxnSpPr>
          <p:cNvPr id="12" name="Straight Connector 11">
            <a:extLst>
              <a:ext uri="{FF2B5EF4-FFF2-40B4-BE49-F238E27FC236}">
                <a16:creationId xmlns:a16="http://schemas.microsoft.com/office/drawing/2014/main" id="{AE71A526-8474-4E5D-BEB1-1C220ED5E34D}"/>
              </a:ext>
              <a:ext uri="{C183D7F6-B498-43B3-948B-1728B52AA6E4}">
                <adec:decorative xmlns:adec="http://schemas.microsoft.com/office/drawing/2017/decorative" val="1"/>
              </a:ext>
            </a:extLst>
          </p:cNvPr>
          <p:cNvCxnSpPr>
            <a:cxnSpLocks/>
          </p:cNvCxnSpPr>
          <p:nvPr userDrawn="1"/>
        </p:nvCxnSpPr>
        <p:spPr>
          <a:xfrm flipH="1">
            <a:off x="3882958" y="7360214"/>
            <a:ext cx="2635200"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pic>
        <p:nvPicPr>
          <p:cNvPr id="17" name="Graphic 16">
            <a:extLst>
              <a:ext uri="{FF2B5EF4-FFF2-40B4-BE49-F238E27FC236}">
                <a16:creationId xmlns:a16="http://schemas.microsoft.com/office/drawing/2014/main" id="{BD8830E4-3594-418C-9C27-19BFC88B5482}"/>
              </a:ext>
              <a:ext uri="{C183D7F6-B498-43B3-948B-1728B52AA6E4}">
                <adec:decorative xmlns:adec="http://schemas.microsoft.com/office/drawing/2017/decorative" val="1"/>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p:blipFill>
        <p:spPr>
          <a:xfrm>
            <a:off x="14916202" y="730250"/>
            <a:ext cx="2635200" cy="270192"/>
          </a:xfrm>
          <a:prstGeom prst="rect">
            <a:avLst/>
          </a:prstGeom>
        </p:spPr>
      </p:pic>
      <p:sp>
        <p:nvSpPr>
          <p:cNvPr id="23" name="Graphic 31">
            <a:extLst>
              <a:ext uri="{FF2B5EF4-FFF2-40B4-BE49-F238E27FC236}">
                <a16:creationId xmlns:a16="http://schemas.microsoft.com/office/drawing/2014/main" id="{0D47106D-EEFE-45DB-AC12-22D7A8D52D88}"/>
              </a:ext>
              <a:ext uri="{C183D7F6-B498-43B3-948B-1728B52AA6E4}">
                <adec:decorative xmlns:adec="http://schemas.microsoft.com/office/drawing/2017/decorative" val="1"/>
              </a:ext>
            </a:extLst>
          </p:cNvPr>
          <p:cNvSpPr/>
          <p:nvPr userDrawn="1"/>
        </p:nvSpPr>
        <p:spPr>
          <a:xfrm>
            <a:off x="733494" y="3740152"/>
            <a:ext cx="2632200" cy="1800224"/>
          </a:xfrm>
          <a:custGeom>
            <a:avLst/>
            <a:gdLst>
              <a:gd name="connsiteX0" fmla="*/ 979 w 195276"/>
              <a:gd name="connsiteY0" fmla="*/ 133489 h 133554"/>
              <a:gd name="connsiteX1" fmla="*/ 120554 w 195276"/>
              <a:gd name="connsiteY1" fmla="*/ 59108 h 133554"/>
              <a:gd name="connsiteX2" fmla="*/ 182583 w 195276"/>
              <a:gd name="connsiteY2" fmla="*/ 59108 h 133554"/>
              <a:gd name="connsiteX3" fmla="*/ 186204 w 195276"/>
              <a:gd name="connsiteY3" fmla="*/ 62729 h 133554"/>
              <a:gd name="connsiteX4" fmla="*/ 186204 w 195276"/>
              <a:gd name="connsiteY4" fmla="*/ 62737 h 133554"/>
              <a:gd name="connsiteX5" fmla="*/ 184512 w 195276"/>
              <a:gd name="connsiteY5" fmla="*/ 65783 h 133554"/>
              <a:gd name="connsiteX6" fmla="*/ 125782 w 195276"/>
              <a:gd name="connsiteY6" fmla="*/ 100994 h 133554"/>
              <a:gd name="connsiteX7" fmla="*/ 120630 w 195276"/>
              <a:gd name="connsiteY7" fmla="*/ 111298 h 133554"/>
              <a:gd name="connsiteX8" fmla="*/ 120571 w 195276"/>
              <a:gd name="connsiteY8" fmla="*/ 133489 h 133554"/>
              <a:gd name="connsiteX9" fmla="*/ 195206 w 195276"/>
              <a:gd name="connsiteY9" fmla="*/ 133489 h 133554"/>
              <a:gd name="connsiteX10" fmla="*/ 195206 w 195276"/>
              <a:gd name="connsiteY10" fmla="*/ 4524 h 133554"/>
              <a:gd name="connsiteX11" fmla="*/ 190642 w 195276"/>
              <a:gd name="connsiteY11" fmla="*/ -66 h 133554"/>
              <a:gd name="connsiteX12" fmla="*/ 190434 w 195276"/>
              <a:gd name="connsiteY12" fmla="*/ -62 h 133554"/>
              <a:gd name="connsiteX13" fmla="*/ 119217 w 195276"/>
              <a:gd name="connsiteY13" fmla="*/ -62 h 133554"/>
              <a:gd name="connsiteX14" fmla="*/ -70 w 195276"/>
              <a:gd name="connsiteY14" fmla="*/ 73998 h 133554"/>
              <a:gd name="connsiteX15" fmla="*/ -70 w 195276"/>
              <a:gd name="connsiteY15" fmla="*/ 133489 h 133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5276" h="133554">
                <a:moveTo>
                  <a:pt x="979" y="133489"/>
                </a:moveTo>
                <a:lnTo>
                  <a:pt x="120554" y="59108"/>
                </a:lnTo>
                <a:lnTo>
                  <a:pt x="182583" y="59108"/>
                </a:lnTo>
                <a:cubicBezTo>
                  <a:pt x="184583" y="59108"/>
                  <a:pt x="186204" y="60729"/>
                  <a:pt x="186204" y="62729"/>
                </a:cubicBezTo>
                <a:cubicBezTo>
                  <a:pt x="186204" y="62731"/>
                  <a:pt x="186204" y="62735"/>
                  <a:pt x="186204" y="62737"/>
                </a:cubicBezTo>
                <a:cubicBezTo>
                  <a:pt x="186305" y="64000"/>
                  <a:pt x="185638" y="65201"/>
                  <a:pt x="184512" y="65783"/>
                </a:cubicBezTo>
                <a:lnTo>
                  <a:pt x="125782" y="100994"/>
                </a:lnTo>
                <a:cubicBezTo>
                  <a:pt x="121967" y="103278"/>
                  <a:pt x="120630" y="107863"/>
                  <a:pt x="120630" y="111298"/>
                </a:cubicBezTo>
                <a:lnTo>
                  <a:pt x="120571" y="133489"/>
                </a:lnTo>
                <a:lnTo>
                  <a:pt x="195206" y="133489"/>
                </a:lnTo>
                <a:lnTo>
                  <a:pt x="195206" y="4524"/>
                </a:lnTo>
                <a:cubicBezTo>
                  <a:pt x="195213" y="1996"/>
                  <a:pt x="193170" y="-59"/>
                  <a:pt x="190642" y="-66"/>
                </a:cubicBezTo>
                <a:cubicBezTo>
                  <a:pt x="190572" y="-66"/>
                  <a:pt x="190504" y="-65"/>
                  <a:pt x="190434" y="-62"/>
                </a:cubicBezTo>
                <a:lnTo>
                  <a:pt x="119217" y="-62"/>
                </a:lnTo>
                <a:lnTo>
                  <a:pt x="-70" y="73998"/>
                </a:lnTo>
                <a:lnTo>
                  <a:pt x="-70" y="133489"/>
                </a:lnTo>
                <a:close/>
              </a:path>
            </a:pathLst>
          </a:custGeom>
          <a:solidFill>
            <a:srgbClr val="000000"/>
          </a:solidFill>
          <a:ln w="841" cap="flat">
            <a:noFill/>
            <a:prstDash val="solid"/>
            <a:miter/>
          </a:ln>
        </p:spPr>
        <p:txBody>
          <a:bodyPr rtlCol="0" anchor="ctr"/>
          <a:lstStyle/>
          <a:p>
            <a:endParaRPr lang="en-US" sz="7200" dirty="0"/>
          </a:p>
        </p:txBody>
      </p:sp>
      <p:sp>
        <p:nvSpPr>
          <p:cNvPr id="15" name="Source Placeholder 4">
            <a:extLst>
              <a:ext uri="{FF2B5EF4-FFF2-40B4-BE49-F238E27FC236}">
                <a16:creationId xmlns:a16="http://schemas.microsoft.com/office/drawing/2014/main" id="{7174F5EA-3D27-4D2B-94E4-C87BF417CF19}"/>
              </a:ext>
              <a:ext uri="{C183D7F6-B498-43B3-948B-1728B52AA6E4}">
                <adec:decorative xmlns:adec="http://schemas.microsoft.com/office/drawing/2017/decorative" val="1"/>
              </a:ext>
            </a:extLst>
          </p:cNvPr>
          <p:cNvSpPr>
            <a:spLocks noGrp="1"/>
          </p:cNvSpPr>
          <p:nvPr>
            <p:ph type="body" sz="quarter" idx="14" hasCustomPrompt="1"/>
          </p:nvPr>
        </p:nvSpPr>
        <p:spPr>
          <a:xfrm>
            <a:off x="9144000" y="9847871"/>
            <a:ext cx="8770820" cy="184666"/>
          </a:xfrm>
        </p:spPr>
        <p:txBody>
          <a:bodyPr wrap="square" lIns="0" tIns="0" rIns="0" bIns="0" anchor="b">
            <a:spAutoFit/>
          </a:bodyPr>
          <a:lstStyle>
            <a:lvl1pPr marL="0" indent="0" algn="r">
              <a:buNone/>
              <a:defRPr sz="1200">
                <a:solidFill>
                  <a:schemeClr val="bg1">
                    <a:lumMod val="50000"/>
                  </a:schemeClr>
                </a:solidFill>
              </a:defRPr>
            </a:lvl1pPr>
            <a:lvl5pPr>
              <a:defRPr/>
            </a:lvl5pPr>
          </a:lstStyle>
          <a:p>
            <a:pPr lvl="0"/>
            <a:r>
              <a:rPr lang="en-US"/>
              <a:t>Image credit </a:t>
            </a:r>
          </a:p>
        </p:txBody>
      </p:sp>
      <p:sp>
        <p:nvSpPr>
          <p:cNvPr id="3" name="Subtitle 2"/>
          <p:cNvSpPr>
            <a:spLocks noGrp="1"/>
          </p:cNvSpPr>
          <p:nvPr>
            <p:ph type="subTitle" idx="1"/>
          </p:nvPr>
        </p:nvSpPr>
        <p:spPr>
          <a:xfrm>
            <a:off x="3882959" y="5923204"/>
            <a:ext cx="13668442" cy="498598"/>
          </a:xfrm>
        </p:spPr>
        <p:txBody>
          <a:bodyPr vert="horz" wrap="square" lIns="0" tIns="0" rIns="0" bIns="0" rtlCol="0">
            <a:spAutoFit/>
          </a:bodyPr>
          <a:lstStyle>
            <a:lvl1pPr marL="0" indent="0">
              <a:buNone/>
              <a:defRPr lang="en-US" sz="3600" dirty="0"/>
            </a:lvl1pPr>
          </a:lstStyle>
          <a:p>
            <a:pPr marL="457200" marR="0" lvl="0" indent="-457200" algn="l" defTabSz="1371600" rtl="0" eaLnBrk="1" fontAlgn="auto" latinLnBrk="0" hangingPunct="1">
              <a:lnSpc>
                <a:spcPct val="90000"/>
              </a:lnSpc>
              <a:spcBef>
                <a:spcPts val="4000"/>
              </a:spcBef>
              <a:spcAft>
                <a:spcPts val="0"/>
              </a:spcAft>
              <a:buClr>
                <a:schemeClr val="tx2"/>
              </a:buClr>
              <a:buSzTx/>
              <a:tabLst/>
              <a:defRPr/>
            </a:pPr>
            <a:r>
              <a:rPr lang="en-US"/>
              <a:t>Click to edit Master subtitle style</a:t>
            </a:r>
          </a:p>
        </p:txBody>
      </p:sp>
      <p:sp>
        <p:nvSpPr>
          <p:cNvPr id="6" name="Presenter Name 3">
            <a:extLst>
              <a:ext uri="{FF2B5EF4-FFF2-40B4-BE49-F238E27FC236}">
                <a16:creationId xmlns:a16="http://schemas.microsoft.com/office/drawing/2014/main" id="{C04F57AA-54B2-45D6-A733-72203FE0CF7A}"/>
              </a:ext>
            </a:extLst>
          </p:cNvPr>
          <p:cNvSpPr>
            <a:spLocks noGrp="1"/>
          </p:cNvSpPr>
          <p:nvPr>
            <p:ph type="body" sz="quarter" idx="11" hasCustomPrompt="1"/>
          </p:nvPr>
        </p:nvSpPr>
        <p:spPr>
          <a:xfrm>
            <a:off x="3882958" y="7796406"/>
            <a:ext cx="7680964" cy="430888"/>
          </a:xfrm>
        </p:spPr>
        <p:txBody>
          <a:bodyPr wrap="square">
            <a:spAutoFit/>
          </a:bodyPr>
          <a:lstStyle>
            <a:lvl1pPr marL="0" indent="0">
              <a:buNone/>
              <a:defRPr sz="2800"/>
            </a:lvl1pPr>
          </a:lstStyle>
          <a:p>
            <a:pPr lvl="0"/>
            <a:r>
              <a:rPr lang="en-US"/>
              <a:t>Presenter Name</a:t>
            </a:r>
          </a:p>
        </p:txBody>
      </p:sp>
      <p:sp>
        <p:nvSpPr>
          <p:cNvPr id="8" name="Presenter Info 4">
            <a:extLst>
              <a:ext uri="{FF2B5EF4-FFF2-40B4-BE49-F238E27FC236}">
                <a16:creationId xmlns:a16="http://schemas.microsoft.com/office/drawing/2014/main" id="{C2103BC2-100F-4A8E-85B0-54037B4529E7}"/>
              </a:ext>
            </a:extLst>
          </p:cNvPr>
          <p:cNvSpPr>
            <a:spLocks noGrp="1"/>
          </p:cNvSpPr>
          <p:nvPr>
            <p:ph type="body" sz="quarter" idx="12" hasCustomPrompt="1"/>
          </p:nvPr>
        </p:nvSpPr>
        <p:spPr>
          <a:xfrm>
            <a:off x="3882958" y="8222781"/>
            <a:ext cx="7680964" cy="338554"/>
          </a:xfrm>
        </p:spPr>
        <p:txBody>
          <a:bodyPr wrap="square">
            <a:spAutoFit/>
          </a:bodyPr>
          <a:lstStyle>
            <a:lvl1pPr marL="0" indent="0">
              <a:buNone/>
              <a:defRPr sz="2200"/>
            </a:lvl1pPr>
          </a:lstStyle>
          <a:p>
            <a:pPr lvl="0"/>
            <a:r>
              <a:rPr lang="en-US"/>
              <a:t>Presenter Title | @socialmedia</a:t>
            </a:r>
          </a:p>
        </p:txBody>
      </p:sp>
      <p:sp>
        <p:nvSpPr>
          <p:cNvPr id="7" name="Footer Placeholder 6">
            <a:extLst>
              <a:ext uri="{FF2B5EF4-FFF2-40B4-BE49-F238E27FC236}">
                <a16:creationId xmlns:a16="http://schemas.microsoft.com/office/drawing/2014/main" id="{379A5025-10DD-4BE9-B14B-87885CBC5125}"/>
              </a:ext>
              <a:ext uri="{C183D7F6-B498-43B3-948B-1728B52AA6E4}">
                <adec:decorative xmlns:adec="http://schemas.microsoft.com/office/drawing/2017/decorative" val="0"/>
              </a:ext>
            </a:extLst>
          </p:cNvPr>
          <p:cNvSpPr>
            <a:spLocks noGrp="1"/>
          </p:cNvSpPr>
          <p:nvPr>
            <p:ph type="ftr" sz="quarter" idx="10"/>
          </p:nvPr>
        </p:nvSpPr>
        <p:spPr>
          <a:xfrm>
            <a:off x="368301" y="9473274"/>
            <a:ext cx="8772526" cy="304800"/>
          </a:xfrm>
        </p:spPr>
        <p:txBody>
          <a:bodyPr/>
          <a:lstStyle>
            <a:lvl1pPr algn="l">
              <a:defRPr>
                <a:solidFill>
                  <a:schemeClr val="bg1">
                    <a:lumMod val="50000"/>
                  </a:schemeClr>
                </a:solidFill>
              </a:defRPr>
            </a:lvl1pPr>
          </a:lstStyle>
          <a:p>
            <a:endParaRPr lang="en-US" dirty="0"/>
          </a:p>
        </p:txBody>
      </p:sp>
      <p:sp>
        <p:nvSpPr>
          <p:cNvPr id="5" name="Copyright Line 5">
            <a:extLst>
              <a:ext uri="{FF2B5EF4-FFF2-40B4-BE49-F238E27FC236}">
                <a16:creationId xmlns:a16="http://schemas.microsoft.com/office/drawing/2014/main" id="{2B8C09F4-8C50-43A4-8553-F7D974ACBC0C}"/>
              </a:ext>
              <a:ext uri="{C183D7F6-B498-43B3-948B-1728B52AA6E4}">
                <adec:decorative xmlns:adec="http://schemas.microsoft.com/office/drawing/2017/decorative" val="0"/>
              </a:ext>
            </a:extLst>
          </p:cNvPr>
          <p:cNvSpPr txBox="1"/>
          <p:nvPr userDrawn="1"/>
        </p:nvSpPr>
        <p:spPr>
          <a:xfrm>
            <a:off x="368301" y="9727736"/>
            <a:ext cx="8772526" cy="304800"/>
          </a:xfrm>
          <a:prstGeom prst="rect">
            <a:avLst/>
          </a:prstGeom>
          <a:noFill/>
        </p:spPr>
        <p:txBody>
          <a:bodyPr wrap="square" lIns="0" tIns="0" rIns="0" bIns="0" rtlCol="0" anchor="b">
            <a:noAutofit/>
          </a:bodyPr>
          <a:lstStyle/>
          <a:p>
            <a:pPr>
              <a:lnSpc>
                <a:spcPct val="90000"/>
              </a:lnSpc>
              <a:spcBef>
                <a:spcPts val="600"/>
              </a:spcBef>
            </a:pPr>
            <a:r>
              <a:rPr lang="en-US" sz="1200" dirty="0">
                <a:solidFill>
                  <a:schemeClr val="bg1">
                    <a:lumMod val="50000"/>
                  </a:schemeClr>
                </a:solidFill>
              </a:rPr>
              <a:t>© </a:t>
            </a:r>
            <a:fld id="{EAD5FACD-C283-4FF3-BBD1-122C8E24DE05}" type="datetimeyyyy">
              <a:rPr lang="en-US" sz="1200" smtClean="0">
                <a:solidFill>
                  <a:schemeClr val="bg1">
                    <a:lumMod val="50000"/>
                  </a:schemeClr>
                </a:solidFill>
              </a:rPr>
              <a:pPr>
                <a:lnSpc>
                  <a:spcPct val="90000"/>
                </a:lnSpc>
                <a:spcBef>
                  <a:spcPts val="600"/>
                </a:spcBef>
              </a:pPr>
              <a:t>2025</a:t>
            </a:fld>
            <a:r>
              <a:rPr lang="en-US" sz="1200" dirty="0">
                <a:solidFill>
                  <a:schemeClr val="bg1">
                    <a:lumMod val="50000"/>
                  </a:schemeClr>
                </a:solidFill>
              </a:rPr>
              <a:t> Autodesk. All rights reserved.</a:t>
            </a:r>
          </a:p>
        </p:txBody>
      </p:sp>
      <p:sp>
        <p:nvSpPr>
          <p:cNvPr id="16" name="Title 1">
            <a:extLst>
              <a:ext uri="{FF2B5EF4-FFF2-40B4-BE49-F238E27FC236}">
                <a16:creationId xmlns:a16="http://schemas.microsoft.com/office/drawing/2014/main" id="{1874137C-A765-47B1-B0B1-10D06AF6D0AB}"/>
              </a:ext>
            </a:extLst>
          </p:cNvPr>
          <p:cNvSpPr>
            <a:spLocks noGrp="1"/>
          </p:cNvSpPr>
          <p:nvPr>
            <p:ph type="title" hasCustomPrompt="1"/>
          </p:nvPr>
        </p:nvSpPr>
        <p:spPr>
          <a:xfrm>
            <a:off x="3882958" y="3512884"/>
            <a:ext cx="13668440" cy="2217600"/>
          </a:xfrm>
        </p:spPr>
        <p:txBody>
          <a:bodyPr anchor="b"/>
          <a:lstStyle>
            <a:lvl1pPr>
              <a:lnSpc>
                <a:spcPct val="90000"/>
              </a:lnSpc>
              <a:defRPr sz="8000" b="1" i="0">
                <a:latin typeface="+mj-lt"/>
              </a:defRPr>
            </a:lvl1pPr>
          </a:lstStyle>
          <a:p>
            <a:r>
              <a:rPr lang="en-US" dirty="0"/>
              <a:t>Presentation title can extend to two lines</a:t>
            </a:r>
          </a:p>
        </p:txBody>
      </p:sp>
    </p:spTree>
    <p:extLst>
      <p:ext uri="{BB962C8B-B14F-4D97-AF65-F5344CB8AC3E}">
        <p14:creationId xmlns:p14="http://schemas.microsoft.com/office/powerpoint/2010/main" val="165166601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ver A (Dark)">
    <p:bg>
      <p:bgPr>
        <a:solidFill>
          <a:schemeClr val="tx1"/>
        </a:solidFill>
        <a:effectLst/>
      </p:bgPr>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AAA84DFF-60D3-4CD6-9643-61DA03D85C04}"/>
              </a:ext>
              <a:ext uri="{C183D7F6-B498-43B3-948B-1728B52AA6E4}">
                <adec:decorative xmlns:adec="http://schemas.microsoft.com/office/drawing/2017/decorative" val="1"/>
              </a:ext>
            </a:extLst>
          </p:cNvPr>
          <p:cNvPicPr>
            <a:picLocks noChangeAspect="1"/>
          </p:cNvPicPr>
          <p:nvPr userDrawn="1"/>
        </p:nvPicPr>
        <p:blipFill rotWithShape="1">
          <a:blip r:embed="rId2">
            <a:alphaModFix/>
            <a:extLst>
              <a:ext uri="{28A0092B-C50C-407E-A947-70E740481C1C}">
                <a14:useLocalDpi xmlns:a14="http://schemas.microsoft.com/office/drawing/2010/main" val="0"/>
              </a:ext>
            </a:extLst>
          </a:blip>
          <a:srcRect/>
          <a:stretch/>
        </p:blipFill>
        <p:spPr>
          <a:xfrm rot="5400000">
            <a:off x="8035466" y="34473"/>
            <a:ext cx="10287004" cy="10218058"/>
          </a:xfrm>
          <a:prstGeom prst="rect">
            <a:avLst/>
          </a:prstGeom>
        </p:spPr>
      </p:pic>
      <p:pic>
        <p:nvPicPr>
          <p:cNvPr id="21" name="Graphic 20">
            <a:extLst>
              <a:ext uri="{FF2B5EF4-FFF2-40B4-BE49-F238E27FC236}">
                <a16:creationId xmlns:a16="http://schemas.microsoft.com/office/drawing/2014/main" id="{4FB9A8C5-61C1-4CC8-8ECC-99AB80C77152}"/>
              </a:ext>
              <a:ext uri="{C183D7F6-B498-43B3-948B-1728B52AA6E4}">
                <adec:decorative xmlns:adec="http://schemas.microsoft.com/office/drawing/2017/decorative" val="1"/>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733426" y="742771"/>
            <a:ext cx="2982224" cy="305774"/>
          </a:xfrm>
          <a:prstGeom prst="rect">
            <a:avLst/>
          </a:prstGeom>
        </p:spPr>
      </p:pic>
      <p:sp>
        <p:nvSpPr>
          <p:cNvPr id="3" name="Subtitle 2"/>
          <p:cNvSpPr>
            <a:spLocks noGrp="1"/>
          </p:cNvSpPr>
          <p:nvPr>
            <p:ph type="subTitle" idx="1" hasCustomPrompt="1"/>
          </p:nvPr>
        </p:nvSpPr>
        <p:spPr>
          <a:xfrm>
            <a:off x="733427" y="5965387"/>
            <a:ext cx="11029950" cy="498598"/>
          </a:xfrm>
        </p:spPr>
        <p:txBody>
          <a:bodyPr>
            <a:spAutoFit/>
          </a:bodyPr>
          <a:lstStyle>
            <a:lvl1pPr marL="0" indent="0" algn="l">
              <a:lnSpc>
                <a:spcPct val="90000"/>
              </a:lnSpc>
              <a:buNone/>
              <a:defRPr sz="3600">
                <a:solidFill>
                  <a:schemeClr val="bg1"/>
                </a:solidFill>
              </a:defRPr>
            </a:lvl1pPr>
            <a:lvl2pPr marL="685800" indent="0" algn="ctr">
              <a:buNone/>
              <a:defRPr sz="3000"/>
            </a:lvl2pPr>
            <a:lvl3pPr marL="1371600" indent="0" algn="ctr">
              <a:buNone/>
              <a:defRPr sz="2700"/>
            </a:lvl3pPr>
            <a:lvl4pPr marL="2057400" indent="0" algn="ctr">
              <a:buNone/>
              <a:defRPr sz="2400"/>
            </a:lvl4pPr>
            <a:lvl5pPr marL="2743200" indent="0" algn="ctr">
              <a:buNone/>
              <a:defRPr sz="2400"/>
            </a:lvl5pPr>
            <a:lvl6pPr marL="3429000" indent="0" algn="ctr">
              <a:buNone/>
              <a:defRPr sz="2400"/>
            </a:lvl6pPr>
            <a:lvl7pPr marL="4114800" indent="0" algn="ctr">
              <a:buNone/>
              <a:defRPr sz="2400"/>
            </a:lvl7pPr>
            <a:lvl8pPr marL="4800600" indent="0" algn="ctr">
              <a:buNone/>
              <a:defRPr sz="2400"/>
            </a:lvl8pPr>
            <a:lvl9pPr marL="5486400" indent="0" algn="ctr">
              <a:buNone/>
              <a:defRPr sz="2400"/>
            </a:lvl9pPr>
          </a:lstStyle>
          <a:p>
            <a:r>
              <a:rPr lang="en-US"/>
              <a:t>Click to add subtitle</a:t>
            </a:r>
          </a:p>
        </p:txBody>
      </p:sp>
      <p:sp>
        <p:nvSpPr>
          <p:cNvPr id="6" name="Presenter Name 3">
            <a:extLst>
              <a:ext uri="{FF2B5EF4-FFF2-40B4-BE49-F238E27FC236}">
                <a16:creationId xmlns:a16="http://schemas.microsoft.com/office/drawing/2014/main" id="{C04F57AA-54B2-45D6-A733-72203FE0CF7A}"/>
              </a:ext>
            </a:extLst>
          </p:cNvPr>
          <p:cNvSpPr>
            <a:spLocks noGrp="1"/>
          </p:cNvSpPr>
          <p:nvPr>
            <p:ph type="body" sz="quarter" idx="11" hasCustomPrompt="1"/>
          </p:nvPr>
        </p:nvSpPr>
        <p:spPr>
          <a:xfrm>
            <a:off x="733424" y="8506274"/>
            <a:ext cx="7680964" cy="430888"/>
          </a:xfrm>
        </p:spPr>
        <p:txBody>
          <a:bodyPr wrap="square">
            <a:spAutoFit/>
          </a:bodyPr>
          <a:lstStyle>
            <a:lvl1pPr marL="0" indent="0">
              <a:buNone/>
              <a:defRPr sz="2800">
                <a:solidFill>
                  <a:schemeClr val="bg1"/>
                </a:solidFill>
              </a:defRPr>
            </a:lvl1pPr>
          </a:lstStyle>
          <a:p>
            <a:pPr lvl="0"/>
            <a:r>
              <a:rPr lang="en-US"/>
              <a:t>Presenter Name</a:t>
            </a:r>
          </a:p>
        </p:txBody>
      </p:sp>
      <p:sp>
        <p:nvSpPr>
          <p:cNvPr id="8" name="Presenter Info 4">
            <a:extLst>
              <a:ext uri="{FF2B5EF4-FFF2-40B4-BE49-F238E27FC236}">
                <a16:creationId xmlns:a16="http://schemas.microsoft.com/office/drawing/2014/main" id="{C2103BC2-100F-4A8E-85B0-54037B4529E7}"/>
              </a:ext>
            </a:extLst>
          </p:cNvPr>
          <p:cNvSpPr>
            <a:spLocks noGrp="1"/>
          </p:cNvSpPr>
          <p:nvPr>
            <p:ph type="body" sz="quarter" idx="12" hasCustomPrompt="1"/>
          </p:nvPr>
        </p:nvSpPr>
        <p:spPr>
          <a:xfrm>
            <a:off x="733424" y="8932649"/>
            <a:ext cx="7680964" cy="338554"/>
          </a:xfrm>
        </p:spPr>
        <p:txBody>
          <a:bodyPr wrap="square">
            <a:spAutoFit/>
          </a:bodyPr>
          <a:lstStyle>
            <a:lvl1pPr marL="0" indent="0">
              <a:buNone/>
              <a:defRPr sz="2200">
                <a:solidFill>
                  <a:schemeClr val="bg1"/>
                </a:solidFill>
              </a:defRPr>
            </a:lvl1pPr>
          </a:lstStyle>
          <a:p>
            <a:pPr lvl="0"/>
            <a:r>
              <a:rPr lang="en-US"/>
              <a:t>Presenter Title | @socialmedia</a:t>
            </a:r>
          </a:p>
        </p:txBody>
      </p:sp>
      <p:sp>
        <p:nvSpPr>
          <p:cNvPr id="7" name="Footer Placeholder 6">
            <a:extLst>
              <a:ext uri="{FF2B5EF4-FFF2-40B4-BE49-F238E27FC236}">
                <a16:creationId xmlns:a16="http://schemas.microsoft.com/office/drawing/2014/main" id="{379A5025-10DD-4BE9-B14B-87885CBC5125}"/>
              </a:ext>
              <a:ext uri="{C183D7F6-B498-43B3-948B-1728B52AA6E4}">
                <adec:decorative xmlns:adec="http://schemas.microsoft.com/office/drawing/2017/decorative" val="0"/>
              </a:ext>
            </a:extLst>
          </p:cNvPr>
          <p:cNvSpPr>
            <a:spLocks noGrp="1"/>
          </p:cNvSpPr>
          <p:nvPr>
            <p:ph type="ftr" sz="quarter" idx="10"/>
          </p:nvPr>
        </p:nvSpPr>
        <p:spPr/>
        <p:txBody>
          <a:bodyPr/>
          <a:lstStyle/>
          <a:p>
            <a:endParaRPr lang="en-US" dirty="0"/>
          </a:p>
        </p:txBody>
      </p:sp>
      <p:sp>
        <p:nvSpPr>
          <p:cNvPr id="5" name="Copyright Line 5">
            <a:extLst>
              <a:ext uri="{FF2B5EF4-FFF2-40B4-BE49-F238E27FC236}">
                <a16:creationId xmlns:a16="http://schemas.microsoft.com/office/drawing/2014/main" id="{2B8C09F4-8C50-43A4-8553-F7D974ACBC0C}"/>
              </a:ext>
              <a:ext uri="{C183D7F6-B498-43B3-948B-1728B52AA6E4}">
                <adec:decorative xmlns:adec="http://schemas.microsoft.com/office/drawing/2017/decorative" val="0"/>
              </a:ext>
            </a:extLst>
          </p:cNvPr>
          <p:cNvSpPr txBox="1"/>
          <p:nvPr userDrawn="1"/>
        </p:nvSpPr>
        <p:spPr>
          <a:xfrm>
            <a:off x="368300" y="9715500"/>
            <a:ext cx="17614904" cy="304800"/>
          </a:xfrm>
          <a:prstGeom prst="rect">
            <a:avLst/>
          </a:prstGeom>
          <a:noFill/>
        </p:spPr>
        <p:txBody>
          <a:bodyPr wrap="square" lIns="0" tIns="0" rIns="0" bIns="0" rtlCol="0" anchor="b">
            <a:noAutofit/>
          </a:bodyPr>
          <a:lstStyle/>
          <a:p>
            <a:pPr>
              <a:lnSpc>
                <a:spcPct val="90000"/>
              </a:lnSpc>
              <a:spcBef>
                <a:spcPts val="600"/>
              </a:spcBef>
            </a:pPr>
            <a:r>
              <a:rPr lang="en-US" sz="1200" dirty="0">
                <a:solidFill>
                  <a:schemeClr val="bg1">
                    <a:lumMod val="65000"/>
                  </a:schemeClr>
                </a:solidFill>
              </a:rPr>
              <a:t>© </a:t>
            </a:r>
            <a:fld id="{0BFED481-ECBD-4516-A99F-C010FA71F182}" type="datetimeyyyy">
              <a:rPr lang="en-US" sz="1200" smtClean="0">
                <a:solidFill>
                  <a:schemeClr val="bg1">
                    <a:lumMod val="65000"/>
                  </a:schemeClr>
                </a:solidFill>
              </a:rPr>
              <a:pPr>
                <a:lnSpc>
                  <a:spcPct val="90000"/>
                </a:lnSpc>
                <a:spcBef>
                  <a:spcPts val="600"/>
                </a:spcBef>
              </a:pPr>
              <a:t>2025</a:t>
            </a:fld>
            <a:r>
              <a:rPr lang="en-US" sz="1200" dirty="0">
                <a:solidFill>
                  <a:schemeClr val="bg1">
                    <a:lumMod val="65000"/>
                  </a:schemeClr>
                </a:solidFill>
              </a:rPr>
              <a:t> Autodesk. All rights reserved.</a:t>
            </a:r>
          </a:p>
        </p:txBody>
      </p:sp>
      <p:sp>
        <p:nvSpPr>
          <p:cNvPr id="11" name="Title 3">
            <a:extLst>
              <a:ext uri="{FF2B5EF4-FFF2-40B4-BE49-F238E27FC236}">
                <a16:creationId xmlns:a16="http://schemas.microsoft.com/office/drawing/2014/main" id="{64006909-5EF8-413D-A854-0D96E076FE17}"/>
              </a:ext>
            </a:extLst>
          </p:cNvPr>
          <p:cNvSpPr>
            <a:spLocks noGrp="1"/>
          </p:cNvSpPr>
          <p:nvPr>
            <p:ph type="title" hasCustomPrompt="1"/>
          </p:nvPr>
        </p:nvSpPr>
        <p:spPr>
          <a:xfrm>
            <a:off x="736981" y="2366974"/>
            <a:ext cx="12474574" cy="3354764"/>
          </a:xfrm>
        </p:spPr>
        <p:txBody>
          <a:bodyPr anchor="b"/>
          <a:lstStyle>
            <a:lvl1pPr>
              <a:defRPr sz="8000">
                <a:solidFill>
                  <a:schemeClr val="bg1"/>
                </a:solidFill>
              </a:defRPr>
            </a:lvl1pPr>
          </a:lstStyle>
          <a:p>
            <a:r>
              <a:rPr lang="en-US" dirty="0"/>
              <a:t>Presentation title </a:t>
            </a:r>
            <a:br>
              <a:rPr lang="en-US" dirty="0"/>
            </a:br>
            <a:r>
              <a:rPr lang="en-US" dirty="0"/>
              <a:t>extends to two </a:t>
            </a:r>
            <a:br>
              <a:rPr lang="en-US" dirty="0"/>
            </a:br>
            <a:r>
              <a:rPr lang="en-US" dirty="0"/>
              <a:t>or more lines</a:t>
            </a:r>
          </a:p>
        </p:txBody>
      </p:sp>
    </p:spTree>
    <p:extLst>
      <p:ext uri="{BB962C8B-B14F-4D97-AF65-F5344CB8AC3E}">
        <p14:creationId xmlns:p14="http://schemas.microsoft.com/office/powerpoint/2010/main" val="103741379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Divider B">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33BBD940-C0AC-42F5-919E-FDED7E6BBB10}"/>
              </a:ext>
              <a:ext uri="{C183D7F6-B498-43B3-948B-1728B52AA6E4}">
                <adec:decorative xmlns:adec="http://schemas.microsoft.com/office/drawing/2017/decorative" val="1"/>
              </a:ext>
            </a:extLst>
          </p:cNvPr>
          <p:cNvSpPr/>
          <p:nvPr userDrawn="1"/>
        </p:nvSpPr>
        <p:spPr>
          <a:xfrm>
            <a:off x="0" y="0"/>
            <a:ext cx="18288000" cy="10287000"/>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sz="7200" dirty="0"/>
          </a:p>
        </p:txBody>
      </p:sp>
      <p:sp>
        <p:nvSpPr>
          <p:cNvPr id="5" name="Picture Placeholder 8">
            <a:extLst>
              <a:ext uri="{FF2B5EF4-FFF2-40B4-BE49-F238E27FC236}">
                <a16:creationId xmlns:a16="http://schemas.microsoft.com/office/drawing/2014/main" id="{06C59638-1931-40DB-B64F-E0F2DCD9BA23}"/>
              </a:ext>
              <a:ext uri="{C183D7F6-B498-43B3-948B-1728B52AA6E4}">
                <adec:decorative xmlns:adec="http://schemas.microsoft.com/office/drawing/2017/decorative" val="1"/>
              </a:ext>
            </a:extLst>
          </p:cNvPr>
          <p:cNvSpPr>
            <a:spLocks noGrp="1"/>
          </p:cNvSpPr>
          <p:nvPr>
            <p:ph type="pic" sz="quarter" idx="13"/>
          </p:nvPr>
        </p:nvSpPr>
        <p:spPr>
          <a:xfrm>
            <a:off x="0" y="0"/>
            <a:ext cx="18288000" cy="10287000"/>
          </a:xfrm>
          <a:solidFill>
            <a:schemeClr val="bg1">
              <a:lumMod val="85000"/>
            </a:schemeClr>
          </a:solidFill>
        </p:spPr>
        <p:txBody>
          <a:bodyPr/>
          <a:lstStyle>
            <a:lvl1pPr marL="0" indent="0">
              <a:buNone/>
              <a:defRPr/>
            </a:lvl1pPr>
          </a:lstStyle>
          <a:p>
            <a:r>
              <a:rPr lang="en-US" dirty="0"/>
              <a:t>Click icon to add picture</a:t>
            </a:r>
          </a:p>
        </p:txBody>
      </p:sp>
      <p:sp>
        <p:nvSpPr>
          <p:cNvPr id="12" name="Graphic 31">
            <a:extLst>
              <a:ext uri="{FF2B5EF4-FFF2-40B4-BE49-F238E27FC236}">
                <a16:creationId xmlns:a16="http://schemas.microsoft.com/office/drawing/2014/main" id="{CCAE7F29-2806-4B09-B264-109F01E4225C}"/>
              </a:ext>
              <a:ext uri="{C183D7F6-B498-43B3-948B-1728B52AA6E4}">
                <adec:decorative xmlns:adec="http://schemas.microsoft.com/office/drawing/2017/decorative" val="1"/>
              </a:ext>
            </a:extLst>
          </p:cNvPr>
          <p:cNvSpPr/>
          <p:nvPr userDrawn="1"/>
        </p:nvSpPr>
        <p:spPr>
          <a:xfrm>
            <a:off x="15645007" y="730250"/>
            <a:ext cx="1903394" cy="1301776"/>
          </a:xfrm>
          <a:custGeom>
            <a:avLst/>
            <a:gdLst>
              <a:gd name="connsiteX0" fmla="*/ 979 w 195276"/>
              <a:gd name="connsiteY0" fmla="*/ 133489 h 133554"/>
              <a:gd name="connsiteX1" fmla="*/ 120554 w 195276"/>
              <a:gd name="connsiteY1" fmla="*/ 59108 h 133554"/>
              <a:gd name="connsiteX2" fmla="*/ 182583 w 195276"/>
              <a:gd name="connsiteY2" fmla="*/ 59108 h 133554"/>
              <a:gd name="connsiteX3" fmla="*/ 186204 w 195276"/>
              <a:gd name="connsiteY3" fmla="*/ 62729 h 133554"/>
              <a:gd name="connsiteX4" fmla="*/ 186204 w 195276"/>
              <a:gd name="connsiteY4" fmla="*/ 62737 h 133554"/>
              <a:gd name="connsiteX5" fmla="*/ 184512 w 195276"/>
              <a:gd name="connsiteY5" fmla="*/ 65783 h 133554"/>
              <a:gd name="connsiteX6" fmla="*/ 125782 w 195276"/>
              <a:gd name="connsiteY6" fmla="*/ 100994 h 133554"/>
              <a:gd name="connsiteX7" fmla="*/ 120630 w 195276"/>
              <a:gd name="connsiteY7" fmla="*/ 111298 h 133554"/>
              <a:gd name="connsiteX8" fmla="*/ 120571 w 195276"/>
              <a:gd name="connsiteY8" fmla="*/ 133489 h 133554"/>
              <a:gd name="connsiteX9" fmla="*/ 195206 w 195276"/>
              <a:gd name="connsiteY9" fmla="*/ 133489 h 133554"/>
              <a:gd name="connsiteX10" fmla="*/ 195206 w 195276"/>
              <a:gd name="connsiteY10" fmla="*/ 4524 h 133554"/>
              <a:gd name="connsiteX11" fmla="*/ 190642 w 195276"/>
              <a:gd name="connsiteY11" fmla="*/ -66 h 133554"/>
              <a:gd name="connsiteX12" fmla="*/ 190434 w 195276"/>
              <a:gd name="connsiteY12" fmla="*/ -62 h 133554"/>
              <a:gd name="connsiteX13" fmla="*/ 119217 w 195276"/>
              <a:gd name="connsiteY13" fmla="*/ -62 h 133554"/>
              <a:gd name="connsiteX14" fmla="*/ -70 w 195276"/>
              <a:gd name="connsiteY14" fmla="*/ 73998 h 133554"/>
              <a:gd name="connsiteX15" fmla="*/ -70 w 195276"/>
              <a:gd name="connsiteY15" fmla="*/ 133489 h 133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5276" h="133554">
                <a:moveTo>
                  <a:pt x="979" y="133489"/>
                </a:moveTo>
                <a:lnTo>
                  <a:pt x="120554" y="59108"/>
                </a:lnTo>
                <a:lnTo>
                  <a:pt x="182583" y="59108"/>
                </a:lnTo>
                <a:cubicBezTo>
                  <a:pt x="184583" y="59108"/>
                  <a:pt x="186204" y="60729"/>
                  <a:pt x="186204" y="62729"/>
                </a:cubicBezTo>
                <a:cubicBezTo>
                  <a:pt x="186204" y="62731"/>
                  <a:pt x="186204" y="62735"/>
                  <a:pt x="186204" y="62737"/>
                </a:cubicBezTo>
                <a:cubicBezTo>
                  <a:pt x="186305" y="64000"/>
                  <a:pt x="185638" y="65201"/>
                  <a:pt x="184512" y="65783"/>
                </a:cubicBezTo>
                <a:lnTo>
                  <a:pt x="125782" y="100994"/>
                </a:lnTo>
                <a:cubicBezTo>
                  <a:pt x="121967" y="103278"/>
                  <a:pt x="120630" y="107863"/>
                  <a:pt x="120630" y="111298"/>
                </a:cubicBezTo>
                <a:lnTo>
                  <a:pt x="120571" y="133489"/>
                </a:lnTo>
                <a:lnTo>
                  <a:pt x="195206" y="133489"/>
                </a:lnTo>
                <a:lnTo>
                  <a:pt x="195206" y="4524"/>
                </a:lnTo>
                <a:cubicBezTo>
                  <a:pt x="195213" y="1996"/>
                  <a:pt x="193170" y="-59"/>
                  <a:pt x="190642" y="-66"/>
                </a:cubicBezTo>
                <a:cubicBezTo>
                  <a:pt x="190572" y="-66"/>
                  <a:pt x="190504" y="-65"/>
                  <a:pt x="190434" y="-62"/>
                </a:cubicBezTo>
                <a:lnTo>
                  <a:pt x="119217" y="-62"/>
                </a:lnTo>
                <a:lnTo>
                  <a:pt x="-70" y="73998"/>
                </a:lnTo>
                <a:lnTo>
                  <a:pt x="-70" y="133489"/>
                </a:lnTo>
                <a:close/>
              </a:path>
            </a:pathLst>
          </a:custGeom>
          <a:solidFill>
            <a:srgbClr val="000000"/>
          </a:solidFill>
          <a:ln w="841" cap="flat">
            <a:noFill/>
            <a:prstDash val="solid"/>
            <a:miter/>
          </a:ln>
        </p:spPr>
        <p:txBody>
          <a:bodyPr rtlCol="0" anchor="ctr"/>
          <a:lstStyle/>
          <a:p>
            <a:endParaRPr lang="en-US" sz="7200" dirty="0"/>
          </a:p>
        </p:txBody>
      </p:sp>
      <p:sp>
        <p:nvSpPr>
          <p:cNvPr id="8" name="Source Placeholder 4">
            <a:extLst>
              <a:ext uri="{FF2B5EF4-FFF2-40B4-BE49-F238E27FC236}">
                <a16:creationId xmlns:a16="http://schemas.microsoft.com/office/drawing/2014/main" id="{34633426-AD31-4A24-843F-ABC63DD91391}"/>
              </a:ext>
              <a:ext uri="{C183D7F6-B498-43B3-948B-1728B52AA6E4}">
                <adec:decorative xmlns:adec="http://schemas.microsoft.com/office/drawing/2017/decorative" val="1"/>
              </a:ext>
            </a:extLst>
          </p:cNvPr>
          <p:cNvSpPr>
            <a:spLocks noGrp="1"/>
          </p:cNvSpPr>
          <p:nvPr>
            <p:ph type="body" sz="quarter" idx="14" hasCustomPrompt="1"/>
          </p:nvPr>
        </p:nvSpPr>
        <p:spPr>
          <a:xfrm>
            <a:off x="373180" y="9835635"/>
            <a:ext cx="8770820" cy="184666"/>
          </a:xfrm>
        </p:spPr>
        <p:txBody>
          <a:bodyPr wrap="square" lIns="0" tIns="0" rIns="0" bIns="0" anchor="b">
            <a:spAutoFit/>
          </a:bodyPr>
          <a:lstStyle>
            <a:lvl1pPr marL="0" indent="0" algn="l">
              <a:buNone/>
              <a:defRPr sz="1200">
                <a:solidFill>
                  <a:schemeClr val="bg1">
                    <a:lumMod val="50000"/>
                  </a:schemeClr>
                </a:solidFill>
              </a:defRPr>
            </a:lvl1pPr>
            <a:lvl5pPr>
              <a:defRPr/>
            </a:lvl5pPr>
          </a:lstStyle>
          <a:p>
            <a:pPr lvl="0"/>
            <a:r>
              <a:rPr lang="en-US"/>
              <a:t>Image credit </a:t>
            </a:r>
          </a:p>
        </p:txBody>
      </p:sp>
      <p:sp>
        <p:nvSpPr>
          <p:cNvPr id="10" name="Text Placeholder 2">
            <a:extLst>
              <a:ext uri="{FF2B5EF4-FFF2-40B4-BE49-F238E27FC236}">
                <a16:creationId xmlns:a16="http://schemas.microsoft.com/office/drawing/2014/main" id="{F76B059C-68C7-4BA1-865C-0BBBAB62CC5B}"/>
              </a:ext>
            </a:extLst>
          </p:cNvPr>
          <p:cNvSpPr>
            <a:spLocks noGrp="1"/>
          </p:cNvSpPr>
          <p:nvPr>
            <p:ph type="body" idx="1"/>
          </p:nvPr>
        </p:nvSpPr>
        <p:spPr>
          <a:xfrm>
            <a:off x="1474790" y="5944013"/>
            <a:ext cx="11379200" cy="498598"/>
          </a:xfrm>
        </p:spPr>
        <p:txBody>
          <a:bodyPr>
            <a:spAutoFit/>
          </a:bodyPr>
          <a:lstStyle>
            <a:lvl1pPr marL="0" indent="0">
              <a:lnSpc>
                <a:spcPct val="90000"/>
              </a:lnSpc>
              <a:buNone/>
              <a:defRPr sz="3600">
                <a:solidFill>
                  <a:schemeClr val="tx1"/>
                </a:solidFill>
              </a:defRPr>
            </a:lvl1pPr>
            <a:lvl2pPr marL="685800" indent="0">
              <a:buNone/>
              <a:defRPr sz="3000">
                <a:solidFill>
                  <a:schemeClr val="tx1">
                    <a:tint val="75000"/>
                  </a:schemeClr>
                </a:solidFill>
              </a:defRPr>
            </a:lvl2pPr>
            <a:lvl3pPr marL="1371600" indent="0">
              <a:buNone/>
              <a:defRPr sz="2700">
                <a:solidFill>
                  <a:schemeClr val="tx1">
                    <a:tint val="75000"/>
                  </a:schemeClr>
                </a:solidFill>
              </a:defRPr>
            </a:lvl3pPr>
            <a:lvl4pPr marL="2057400" indent="0">
              <a:buNone/>
              <a:defRPr sz="2400">
                <a:solidFill>
                  <a:schemeClr val="tx1">
                    <a:tint val="75000"/>
                  </a:schemeClr>
                </a:solidFill>
              </a:defRPr>
            </a:lvl4pPr>
            <a:lvl5pPr marL="2743200" indent="0">
              <a:buNone/>
              <a:defRPr sz="2400">
                <a:solidFill>
                  <a:schemeClr val="tx1">
                    <a:tint val="75000"/>
                  </a:schemeClr>
                </a:solidFill>
              </a:defRPr>
            </a:lvl5pPr>
            <a:lvl6pPr marL="3429000" indent="0">
              <a:buNone/>
              <a:defRPr sz="2400">
                <a:solidFill>
                  <a:schemeClr val="tx1">
                    <a:tint val="75000"/>
                  </a:schemeClr>
                </a:solidFill>
              </a:defRPr>
            </a:lvl6pPr>
            <a:lvl7pPr marL="4114800" indent="0">
              <a:buNone/>
              <a:defRPr sz="2400">
                <a:solidFill>
                  <a:schemeClr val="tx1">
                    <a:tint val="75000"/>
                  </a:schemeClr>
                </a:solidFill>
              </a:defRPr>
            </a:lvl7pPr>
            <a:lvl8pPr marL="4800600" indent="0">
              <a:buNone/>
              <a:defRPr sz="2400">
                <a:solidFill>
                  <a:schemeClr val="tx1">
                    <a:tint val="75000"/>
                  </a:schemeClr>
                </a:solidFill>
              </a:defRPr>
            </a:lvl8pPr>
            <a:lvl9pPr marL="5486400" indent="0">
              <a:buNone/>
              <a:defRPr sz="2400">
                <a:solidFill>
                  <a:schemeClr val="tx1">
                    <a:tint val="75000"/>
                  </a:schemeClr>
                </a:solidFill>
              </a:defRPr>
            </a:lvl9pPr>
          </a:lstStyle>
          <a:p>
            <a:pPr lvl="0"/>
            <a:r>
              <a:rPr lang="en-US"/>
              <a:t>Click to edit Master text styles</a:t>
            </a:r>
          </a:p>
        </p:txBody>
      </p:sp>
      <p:sp>
        <p:nvSpPr>
          <p:cNvPr id="7" name="Footer Placeholder 3">
            <a:extLst>
              <a:ext uri="{FF2B5EF4-FFF2-40B4-BE49-F238E27FC236}">
                <a16:creationId xmlns:a16="http://schemas.microsoft.com/office/drawing/2014/main" id="{411FEDFA-5B6E-4759-85ED-8D39F5D2A26E}"/>
              </a:ext>
              <a:ext uri="{C183D7F6-B498-43B3-948B-1728B52AA6E4}">
                <adec:decorative xmlns:adec="http://schemas.microsoft.com/office/drawing/2017/decorative" val="1"/>
              </a:ext>
            </a:extLst>
          </p:cNvPr>
          <p:cNvSpPr>
            <a:spLocks noGrp="1"/>
          </p:cNvSpPr>
          <p:nvPr>
            <p:ph type="ftr" sz="quarter" idx="10"/>
          </p:nvPr>
        </p:nvSpPr>
        <p:spPr/>
        <p:txBody>
          <a:bodyPr/>
          <a:lstStyle>
            <a:lvl1pPr>
              <a:defRPr>
                <a:solidFill>
                  <a:schemeClr val="bg1">
                    <a:lumMod val="50000"/>
                  </a:schemeClr>
                </a:solidFill>
              </a:defRPr>
            </a:lvl1pPr>
          </a:lstStyle>
          <a:p>
            <a:endParaRPr lang="en-US" dirty="0"/>
          </a:p>
        </p:txBody>
      </p:sp>
      <p:sp>
        <p:nvSpPr>
          <p:cNvPr id="14" name="Title 1">
            <a:extLst>
              <a:ext uri="{FF2B5EF4-FFF2-40B4-BE49-F238E27FC236}">
                <a16:creationId xmlns:a16="http://schemas.microsoft.com/office/drawing/2014/main" id="{2E048146-7050-4EA9-8965-542AC2BF9777}"/>
              </a:ext>
            </a:extLst>
          </p:cNvPr>
          <p:cNvSpPr>
            <a:spLocks noGrp="1"/>
          </p:cNvSpPr>
          <p:nvPr>
            <p:ph type="title" hasCustomPrompt="1"/>
          </p:nvPr>
        </p:nvSpPr>
        <p:spPr>
          <a:xfrm>
            <a:off x="1474790" y="3529750"/>
            <a:ext cx="13668440" cy="2217600"/>
          </a:xfrm>
        </p:spPr>
        <p:txBody>
          <a:bodyPr anchor="b"/>
          <a:lstStyle>
            <a:lvl1pPr>
              <a:lnSpc>
                <a:spcPct val="90000"/>
              </a:lnSpc>
              <a:defRPr sz="8000" b="1" i="0">
                <a:latin typeface="+mj-lt"/>
              </a:defRPr>
            </a:lvl1pPr>
          </a:lstStyle>
          <a:p>
            <a:r>
              <a:rPr lang="en-US" dirty="0"/>
              <a:t>Divider title can</a:t>
            </a:r>
            <a:br>
              <a:rPr lang="en-US" dirty="0"/>
            </a:br>
            <a:r>
              <a:rPr lang="en-US" dirty="0"/>
              <a:t>extend to two lines</a:t>
            </a:r>
          </a:p>
        </p:txBody>
      </p:sp>
    </p:spTree>
    <p:extLst>
      <p:ext uri="{BB962C8B-B14F-4D97-AF65-F5344CB8AC3E}">
        <p14:creationId xmlns:p14="http://schemas.microsoft.com/office/powerpoint/2010/main" val="294298673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Exam Objectives">
    <p:spTree>
      <p:nvGrpSpPr>
        <p:cNvPr id="1" name=""/>
        <p:cNvGrpSpPr/>
        <p:nvPr/>
      </p:nvGrpSpPr>
      <p:grpSpPr>
        <a:xfrm>
          <a:off x="0" y="0"/>
          <a:ext cx="0" cy="0"/>
          <a:chOff x="0" y="0"/>
          <a:chExt cx="0" cy="0"/>
        </a:xfrm>
      </p:grpSpPr>
      <p:sp>
        <p:nvSpPr>
          <p:cNvPr id="5" name="Content Placeholder 2">
            <a:extLst>
              <a:ext uri="{FF2B5EF4-FFF2-40B4-BE49-F238E27FC236}">
                <a16:creationId xmlns:a16="http://schemas.microsoft.com/office/drawing/2014/main" id="{51F35BFC-45DA-41CB-B411-40026E11E6F4}"/>
              </a:ext>
            </a:extLst>
          </p:cNvPr>
          <p:cNvSpPr>
            <a:spLocks noGrp="1"/>
          </p:cNvSpPr>
          <p:nvPr>
            <p:ph idx="1"/>
          </p:nvPr>
        </p:nvSpPr>
        <p:spPr>
          <a:xfrm>
            <a:off x="736980" y="2377440"/>
            <a:ext cx="16814040" cy="7178040"/>
          </a:xfrm>
        </p:spPr>
        <p:txBody>
          <a:bodyPr/>
          <a:lstStyle>
            <a:lvl3pPr marL="1433513" indent="-284163">
              <a:defRPr/>
            </a:lvl3pPr>
          </a:lstStyle>
          <a:p>
            <a:pPr lvl="0"/>
            <a:r>
              <a:rPr lang="en-US" dirty="0"/>
              <a:t>Click to edit Master text styles</a:t>
            </a:r>
          </a:p>
          <a:p>
            <a:pPr lvl="1"/>
            <a:r>
              <a:rPr lang="en-US" dirty="0"/>
              <a:t>Second level</a:t>
            </a:r>
          </a:p>
          <a:p>
            <a:pPr lvl="2"/>
            <a:r>
              <a:rPr lang="en-US" dirty="0"/>
              <a:t>Third level</a:t>
            </a:r>
          </a:p>
        </p:txBody>
      </p:sp>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F3D827C1-A154-4A9B-B685-48DFB0F8FC25}"/>
              </a:ext>
            </a:extLst>
          </p:cNvPr>
          <p:cNvSpPr>
            <a:spLocks noGrp="1"/>
          </p:cNvSpPr>
          <p:nvPr>
            <p:ph type="title"/>
          </p:nvPr>
        </p:nvSpPr>
        <p:spPr/>
        <p:txBody>
          <a:bodyPr/>
          <a:lstStyle/>
          <a:p>
            <a:r>
              <a:rPr lang="en-US"/>
              <a:t>Click to edit Master title style</a:t>
            </a:r>
            <a:endParaRPr lang="en-US" dirty="0"/>
          </a:p>
        </p:txBody>
      </p:sp>
    </p:spTree>
    <p:extLst>
      <p:ext uri="{BB962C8B-B14F-4D97-AF65-F5344CB8AC3E}">
        <p14:creationId xmlns:p14="http://schemas.microsoft.com/office/powerpoint/2010/main" val="120219342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itle, Subtitle, and Content">
    <p:spTree>
      <p:nvGrpSpPr>
        <p:cNvPr id="1" name=""/>
        <p:cNvGrpSpPr/>
        <p:nvPr/>
      </p:nvGrpSpPr>
      <p:grpSpPr>
        <a:xfrm>
          <a:off x="0" y="0"/>
          <a:ext cx="0" cy="0"/>
          <a:chOff x="0" y="0"/>
          <a:chExt cx="0" cy="0"/>
        </a:xfrm>
      </p:grpSpPr>
      <p:sp>
        <p:nvSpPr>
          <p:cNvPr id="7" name="Subtitle 2">
            <a:extLst>
              <a:ext uri="{FF2B5EF4-FFF2-40B4-BE49-F238E27FC236}">
                <a16:creationId xmlns:a16="http://schemas.microsoft.com/office/drawing/2014/main" id="{50E09302-A0C4-445D-BF16-53CD11E35311}"/>
              </a:ext>
            </a:extLst>
          </p:cNvPr>
          <p:cNvSpPr>
            <a:spLocks noGrp="1"/>
          </p:cNvSpPr>
          <p:nvPr>
            <p:ph type="body" sz="quarter" idx="13" hasCustomPrompt="1"/>
          </p:nvPr>
        </p:nvSpPr>
        <p:spPr>
          <a:xfrm>
            <a:off x="736980" y="1558927"/>
            <a:ext cx="16814040" cy="492442"/>
          </a:xfrm>
        </p:spPr>
        <p:txBody>
          <a:bodyPr wrap="square" tIns="0">
            <a:spAutoFit/>
          </a:bodyPr>
          <a:lstStyle>
            <a:lvl1pPr marL="0" indent="0">
              <a:buNone/>
              <a:defRPr sz="3200" b="1"/>
            </a:lvl1pPr>
          </a:lstStyle>
          <a:p>
            <a:pPr lvl="0"/>
            <a:r>
              <a:rPr lang="en-US"/>
              <a:t>Subtitle if needed</a:t>
            </a:r>
          </a:p>
        </p:txBody>
      </p:sp>
      <p:sp>
        <p:nvSpPr>
          <p:cNvPr id="5" name="Content Placeholder 2">
            <a:extLst>
              <a:ext uri="{FF2B5EF4-FFF2-40B4-BE49-F238E27FC236}">
                <a16:creationId xmlns:a16="http://schemas.microsoft.com/office/drawing/2014/main" id="{36D2746D-0340-4A15-96B1-30ACF62C6B8F}"/>
              </a:ext>
            </a:extLst>
          </p:cNvPr>
          <p:cNvSpPr>
            <a:spLocks noGrp="1"/>
          </p:cNvSpPr>
          <p:nvPr>
            <p:ph idx="1"/>
          </p:nvPr>
        </p:nvSpPr>
        <p:spPr>
          <a:xfrm>
            <a:off x="736980" y="2377440"/>
            <a:ext cx="16814040" cy="7178040"/>
          </a:xfrm>
        </p:spPr>
        <p:txBody>
          <a:bodyPr/>
          <a:lstStyle>
            <a:lvl1pPr marL="457200" indent="-457200">
              <a:buFont typeface="Artifakt ElementOfc" panose="020B0504010101010104" pitchFamily="34" charset="0"/>
              <a:buChar char=" "/>
              <a:defRPr b="1"/>
            </a:lvl1pPr>
            <a:lvl2pPr marL="920750" indent="-463550">
              <a:buFont typeface="Artifakt ElementOfc" panose="020B0504010101010104" pitchFamily="34" charset="0"/>
              <a:buChar char=" "/>
              <a:defRPr/>
            </a:lvl2pPr>
            <a:lvl3pPr marL="1428750" indent="-514350">
              <a:buFont typeface="Artifakt ElementOfc" panose="020B0504010101010104" pitchFamily="34" charset="0"/>
              <a:buChar char=" "/>
              <a:defRPr/>
            </a:lvl3pPr>
          </a:lstStyle>
          <a:p>
            <a:pPr lvl="0"/>
            <a:r>
              <a:rPr lang="en-US" dirty="0"/>
              <a:t>Click to edit Master text styles</a:t>
            </a:r>
          </a:p>
          <a:p>
            <a:pPr lvl="1"/>
            <a:r>
              <a:rPr lang="en-US" dirty="0"/>
              <a:t>Second level</a:t>
            </a:r>
          </a:p>
          <a:p>
            <a:pPr lvl="2"/>
            <a:r>
              <a:rPr lang="en-US" dirty="0"/>
              <a:t>Third level</a:t>
            </a:r>
          </a:p>
        </p:txBody>
      </p:sp>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B53F5FD0-33B7-4B22-B2E7-D7C5A3AD6937}"/>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90324747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and Content - 2 Column">
    <p:spTree>
      <p:nvGrpSpPr>
        <p:cNvPr id="1" name=""/>
        <p:cNvGrpSpPr/>
        <p:nvPr/>
      </p:nvGrpSpPr>
      <p:grpSpPr>
        <a:xfrm>
          <a:off x="0" y="0"/>
          <a:ext cx="0" cy="0"/>
          <a:chOff x="0" y="0"/>
          <a:chExt cx="0" cy="0"/>
        </a:xfrm>
      </p:grpSpPr>
      <p:sp>
        <p:nvSpPr>
          <p:cNvPr id="5" name="Content Placeholder 2">
            <a:extLst>
              <a:ext uri="{FF2B5EF4-FFF2-40B4-BE49-F238E27FC236}">
                <a16:creationId xmlns:a16="http://schemas.microsoft.com/office/drawing/2014/main" id="{51F35BFC-45DA-41CB-B411-40026E11E6F4}"/>
              </a:ext>
            </a:extLst>
          </p:cNvPr>
          <p:cNvSpPr>
            <a:spLocks noGrp="1"/>
          </p:cNvSpPr>
          <p:nvPr>
            <p:ph idx="1"/>
          </p:nvPr>
        </p:nvSpPr>
        <p:spPr>
          <a:xfrm>
            <a:off x="736980" y="2377440"/>
            <a:ext cx="8140320" cy="717804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Content Placeholder 2">
            <a:extLst>
              <a:ext uri="{FF2B5EF4-FFF2-40B4-BE49-F238E27FC236}">
                <a16:creationId xmlns:a16="http://schemas.microsoft.com/office/drawing/2014/main" id="{B02560BD-FF7E-43D5-95BA-1D2D492F2E93}"/>
              </a:ext>
            </a:extLst>
          </p:cNvPr>
          <p:cNvSpPr>
            <a:spLocks noGrp="1"/>
          </p:cNvSpPr>
          <p:nvPr>
            <p:ph idx="11"/>
          </p:nvPr>
        </p:nvSpPr>
        <p:spPr>
          <a:xfrm>
            <a:off x="9411080" y="2377440"/>
            <a:ext cx="8140320" cy="717804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AB6B8D3B-32FF-45CF-8B27-0FFD6F05C29C}"/>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423844217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itle, Text, and Image">
    <p:spTree>
      <p:nvGrpSpPr>
        <p:cNvPr id="1" name=""/>
        <p:cNvGrpSpPr/>
        <p:nvPr/>
      </p:nvGrpSpPr>
      <p:grpSpPr>
        <a:xfrm>
          <a:off x="0" y="0"/>
          <a:ext cx="0" cy="0"/>
          <a:chOff x="0" y="0"/>
          <a:chExt cx="0" cy="0"/>
        </a:xfrm>
      </p:grpSpPr>
      <p:sp>
        <p:nvSpPr>
          <p:cNvPr id="5" name="Content Placeholder 2">
            <a:extLst>
              <a:ext uri="{FF2B5EF4-FFF2-40B4-BE49-F238E27FC236}">
                <a16:creationId xmlns:a16="http://schemas.microsoft.com/office/drawing/2014/main" id="{51F35BFC-45DA-41CB-B411-40026E11E6F4}"/>
              </a:ext>
            </a:extLst>
          </p:cNvPr>
          <p:cNvSpPr>
            <a:spLocks noGrp="1"/>
          </p:cNvSpPr>
          <p:nvPr>
            <p:ph idx="1"/>
          </p:nvPr>
        </p:nvSpPr>
        <p:spPr>
          <a:xfrm>
            <a:off x="736980" y="2377440"/>
            <a:ext cx="8140320" cy="717804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p:txBody>
          <a:bodyPr/>
          <a:lstStyle/>
          <a:p>
            <a:endParaRPr lang="en-US" dirty="0"/>
          </a:p>
        </p:txBody>
      </p:sp>
      <p:sp>
        <p:nvSpPr>
          <p:cNvPr id="8" name="Picture Placeholder 3">
            <a:extLst>
              <a:ext uri="{FF2B5EF4-FFF2-40B4-BE49-F238E27FC236}">
                <a16:creationId xmlns:a16="http://schemas.microsoft.com/office/drawing/2014/main" id="{E5AD3FD9-5B0C-46BE-A071-C012F798CB75}"/>
              </a:ext>
              <a:ext uri="{C183D7F6-B498-43B3-948B-1728B52AA6E4}">
                <adec:decorative xmlns:adec="http://schemas.microsoft.com/office/drawing/2017/decorative" val="1"/>
              </a:ext>
            </a:extLst>
          </p:cNvPr>
          <p:cNvSpPr>
            <a:spLocks noGrp="1"/>
          </p:cNvSpPr>
          <p:nvPr>
            <p:ph type="pic" sz="quarter" idx="11"/>
          </p:nvPr>
        </p:nvSpPr>
        <p:spPr>
          <a:xfrm>
            <a:off x="9410705" y="2397288"/>
            <a:ext cx="8140698" cy="7158192"/>
          </a:xfrm>
          <a:solidFill>
            <a:schemeClr val="bg1">
              <a:lumMod val="85000"/>
            </a:schemeClr>
          </a:solidFill>
        </p:spPr>
        <p:txBody>
          <a:bodyPr anchor="ctr"/>
          <a:lstStyle>
            <a:lvl1pPr marL="0" indent="0" algn="ctr">
              <a:buNone/>
              <a:defRPr/>
            </a:lvl1pPr>
          </a:lstStyle>
          <a:p>
            <a:r>
              <a:rPr lang="en-US" dirty="0"/>
              <a:t>Click icon to add picture</a:t>
            </a:r>
          </a:p>
        </p:txBody>
      </p:sp>
      <p:sp>
        <p:nvSpPr>
          <p:cNvPr id="9" name="Source Placeholder 4">
            <a:extLst>
              <a:ext uri="{FF2B5EF4-FFF2-40B4-BE49-F238E27FC236}">
                <a16:creationId xmlns:a16="http://schemas.microsoft.com/office/drawing/2014/main" id="{03FF4FC4-D5A3-4522-B317-5ACF8C2D3396}"/>
              </a:ext>
              <a:ext uri="{C183D7F6-B498-43B3-948B-1728B52AA6E4}">
                <adec:decorative xmlns:adec="http://schemas.microsoft.com/office/drawing/2017/decorative" val="1"/>
              </a:ext>
            </a:extLst>
          </p:cNvPr>
          <p:cNvSpPr>
            <a:spLocks noGrp="1"/>
          </p:cNvSpPr>
          <p:nvPr>
            <p:ph type="body" sz="quarter" idx="12" hasCustomPrompt="1"/>
          </p:nvPr>
        </p:nvSpPr>
        <p:spPr>
          <a:xfrm>
            <a:off x="9407526" y="9278481"/>
            <a:ext cx="8143876" cy="276999"/>
          </a:xfrm>
        </p:spPr>
        <p:txBody>
          <a:bodyPr wrap="square" lIns="73152" tIns="45720" rIns="73152" bIns="45720" anchor="b">
            <a:spAutoFit/>
          </a:bodyPr>
          <a:lstStyle>
            <a:lvl1pPr marL="0" indent="0">
              <a:buNone/>
              <a:defRPr sz="1200">
                <a:solidFill>
                  <a:schemeClr val="bg1"/>
                </a:solidFill>
              </a:defRPr>
            </a:lvl1pPr>
            <a:lvl5pPr>
              <a:defRPr/>
            </a:lvl5pPr>
          </a:lstStyle>
          <a:p>
            <a:pPr lvl="0"/>
            <a:r>
              <a:rPr lang="en-US" dirty="0"/>
              <a:t>Image credit </a:t>
            </a:r>
          </a:p>
        </p:txBody>
      </p:sp>
      <p:sp>
        <p:nvSpPr>
          <p:cNvPr id="3" name="Title 2">
            <a:extLst>
              <a:ext uri="{FF2B5EF4-FFF2-40B4-BE49-F238E27FC236}">
                <a16:creationId xmlns:a16="http://schemas.microsoft.com/office/drawing/2014/main" id="{10A08727-C71E-42EA-9BA8-41D00FAA1156}"/>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20615471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Image Right">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E9524391-095F-4CD4-BE48-73B0890652AF}"/>
              </a:ext>
            </a:extLst>
          </p:cNvPr>
          <p:cNvSpPr>
            <a:spLocks noGrp="1"/>
          </p:cNvSpPr>
          <p:nvPr>
            <p:ph type="title"/>
          </p:nvPr>
        </p:nvSpPr>
        <p:spPr>
          <a:xfrm>
            <a:off x="736980" y="731521"/>
            <a:ext cx="11026396" cy="797142"/>
          </a:xfrm>
        </p:spPr>
        <p:txBody>
          <a:bodyPr/>
          <a:lstStyle>
            <a:lvl1pPr>
              <a:defRPr b="1" i="0">
                <a:latin typeface="+mj-lt"/>
              </a:defRPr>
            </a:lvl1pPr>
          </a:lstStyle>
          <a:p>
            <a:r>
              <a:rPr lang="en-US"/>
              <a:t>Click to edit Master title style</a:t>
            </a:r>
            <a:endParaRPr lang="en-US" dirty="0"/>
          </a:p>
        </p:txBody>
      </p:sp>
      <p:sp>
        <p:nvSpPr>
          <p:cNvPr id="10" name="Subtitle 2">
            <a:extLst>
              <a:ext uri="{FF2B5EF4-FFF2-40B4-BE49-F238E27FC236}">
                <a16:creationId xmlns:a16="http://schemas.microsoft.com/office/drawing/2014/main" id="{2894BEB0-D61D-4A64-9596-8FB93E85A09C}"/>
              </a:ext>
            </a:extLst>
          </p:cNvPr>
          <p:cNvSpPr>
            <a:spLocks noGrp="1"/>
          </p:cNvSpPr>
          <p:nvPr>
            <p:ph type="body" sz="quarter" idx="13" hasCustomPrompt="1"/>
          </p:nvPr>
        </p:nvSpPr>
        <p:spPr>
          <a:xfrm>
            <a:off x="736980" y="1558927"/>
            <a:ext cx="11026396" cy="492442"/>
          </a:xfrm>
        </p:spPr>
        <p:txBody>
          <a:bodyPr wrap="square" tIns="0">
            <a:spAutoFit/>
          </a:bodyPr>
          <a:lstStyle>
            <a:lvl1pPr marL="0" indent="0">
              <a:buNone/>
              <a:defRPr sz="3200" b="1"/>
            </a:lvl1pPr>
          </a:lstStyle>
          <a:p>
            <a:pPr lvl="0"/>
            <a:r>
              <a:rPr lang="en-US"/>
              <a:t>Subtitle if needed</a:t>
            </a:r>
          </a:p>
        </p:txBody>
      </p:sp>
      <p:sp>
        <p:nvSpPr>
          <p:cNvPr id="12" name="Content Placeholder 2">
            <a:extLst>
              <a:ext uri="{FF2B5EF4-FFF2-40B4-BE49-F238E27FC236}">
                <a16:creationId xmlns:a16="http://schemas.microsoft.com/office/drawing/2014/main" id="{D986A320-6B07-4EBA-AB8F-5A9D885F7A07}"/>
              </a:ext>
            </a:extLst>
          </p:cNvPr>
          <p:cNvSpPr>
            <a:spLocks noGrp="1"/>
          </p:cNvSpPr>
          <p:nvPr>
            <p:ph idx="1"/>
          </p:nvPr>
        </p:nvSpPr>
        <p:spPr>
          <a:xfrm>
            <a:off x="736980" y="2377440"/>
            <a:ext cx="11026396" cy="717804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Footer Placeholder 4">
            <a:extLst>
              <a:ext uri="{FF2B5EF4-FFF2-40B4-BE49-F238E27FC236}">
                <a16:creationId xmlns:a16="http://schemas.microsoft.com/office/drawing/2014/main" id="{42B3408E-E337-42A4-A641-A6E7D47A5093}"/>
              </a:ext>
              <a:ext uri="{C183D7F6-B498-43B3-948B-1728B52AA6E4}">
                <adec:decorative xmlns:adec="http://schemas.microsoft.com/office/drawing/2017/decorative" val="1"/>
              </a:ext>
            </a:extLst>
          </p:cNvPr>
          <p:cNvSpPr>
            <a:spLocks noGrp="1"/>
          </p:cNvSpPr>
          <p:nvPr>
            <p:ph type="ftr" sz="quarter" idx="14"/>
          </p:nvPr>
        </p:nvSpPr>
        <p:spPr>
          <a:xfrm>
            <a:off x="368300" y="9715500"/>
            <a:ext cx="11395076" cy="304800"/>
          </a:xfrm>
        </p:spPr>
        <p:txBody>
          <a:bodyPr/>
          <a:lstStyle>
            <a:lvl1pPr algn="r">
              <a:defRPr/>
            </a:lvl1pPr>
          </a:lstStyle>
          <a:p>
            <a:endParaRPr lang="en-US" dirty="0"/>
          </a:p>
        </p:txBody>
      </p:sp>
      <p:sp>
        <p:nvSpPr>
          <p:cNvPr id="8" name="Picture Placeholder 3">
            <a:extLst>
              <a:ext uri="{FF2B5EF4-FFF2-40B4-BE49-F238E27FC236}">
                <a16:creationId xmlns:a16="http://schemas.microsoft.com/office/drawing/2014/main" id="{C0214854-A06E-40D3-B4BA-EB33E4C2924C}"/>
              </a:ext>
              <a:ext uri="{C183D7F6-B498-43B3-948B-1728B52AA6E4}">
                <adec:decorative xmlns:adec="http://schemas.microsoft.com/office/drawing/2017/decorative" val="1"/>
              </a:ext>
            </a:extLst>
          </p:cNvPr>
          <p:cNvSpPr>
            <a:spLocks noGrp="1"/>
          </p:cNvSpPr>
          <p:nvPr>
            <p:ph type="pic" sz="quarter" idx="15"/>
          </p:nvPr>
        </p:nvSpPr>
        <p:spPr>
          <a:xfrm>
            <a:off x="12315827" y="0"/>
            <a:ext cx="5972174" cy="10287000"/>
          </a:xfrm>
          <a:solidFill>
            <a:schemeClr val="bg2"/>
          </a:solidFill>
        </p:spPr>
        <p:txBody>
          <a:bodyPr anchor="ctr"/>
          <a:lstStyle>
            <a:lvl1pPr marL="0" indent="0" algn="ctr">
              <a:buNone/>
              <a:defRPr/>
            </a:lvl1pPr>
          </a:lstStyle>
          <a:p>
            <a:r>
              <a:rPr lang="en-US" dirty="0"/>
              <a:t>Click icon to add picture</a:t>
            </a:r>
          </a:p>
        </p:txBody>
      </p:sp>
      <p:sp>
        <p:nvSpPr>
          <p:cNvPr id="14" name="Source Placeholder 4">
            <a:extLst>
              <a:ext uri="{FF2B5EF4-FFF2-40B4-BE49-F238E27FC236}">
                <a16:creationId xmlns:a16="http://schemas.microsoft.com/office/drawing/2014/main" id="{B254615C-9E8E-41CB-A701-F4F8C722A3BD}"/>
              </a:ext>
              <a:ext uri="{C183D7F6-B498-43B3-948B-1728B52AA6E4}">
                <adec:decorative xmlns:adec="http://schemas.microsoft.com/office/drawing/2017/decorative" val="1"/>
              </a:ext>
            </a:extLst>
          </p:cNvPr>
          <p:cNvSpPr>
            <a:spLocks noGrp="1"/>
          </p:cNvSpPr>
          <p:nvPr>
            <p:ph type="body" sz="quarter" idx="12" hasCustomPrompt="1"/>
          </p:nvPr>
        </p:nvSpPr>
        <p:spPr>
          <a:xfrm>
            <a:off x="12684125" y="9835635"/>
            <a:ext cx="5235574" cy="184666"/>
          </a:xfrm>
        </p:spPr>
        <p:txBody>
          <a:bodyPr wrap="square" lIns="0" tIns="0" rIns="0" bIns="0" anchor="b">
            <a:spAutoFit/>
          </a:bodyPr>
          <a:lstStyle>
            <a:lvl1pPr marL="0" indent="0" algn="l">
              <a:buNone/>
              <a:defRPr sz="1200">
                <a:solidFill>
                  <a:schemeClr val="bg1"/>
                </a:solidFill>
              </a:defRPr>
            </a:lvl1pPr>
            <a:lvl5pPr>
              <a:defRPr/>
            </a:lvl5pPr>
          </a:lstStyle>
          <a:p>
            <a:pPr lvl="0"/>
            <a:r>
              <a:rPr lang="en-US"/>
              <a:t>Image credit </a:t>
            </a:r>
          </a:p>
        </p:txBody>
      </p:sp>
    </p:spTree>
    <p:extLst>
      <p:ext uri="{BB962C8B-B14F-4D97-AF65-F5344CB8AC3E}">
        <p14:creationId xmlns:p14="http://schemas.microsoft.com/office/powerpoint/2010/main" val="152685792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Half Image Right">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E9524391-095F-4CD4-BE48-73B0890652AF}"/>
              </a:ext>
            </a:extLst>
          </p:cNvPr>
          <p:cNvSpPr>
            <a:spLocks noGrp="1"/>
          </p:cNvSpPr>
          <p:nvPr>
            <p:ph type="title" hasCustomPrompt="1"/>
          </p:nvPr>
        </p:nvSpPr>
        <p:spPr>
          <a:xfrm>
            <a:off x="735204" y="731521"/>
            <a:ext cx="8145272" cy="797142"/>
          </a:xfrm>
        </p:spPr>
        <p:txBody>
          <a:bodyPr/>
          <a:lstStyle>
            <a:lvl1pPr>
              <a:defRPr b="1" i="0">
                <a:latin typeface="+mj-lt"/>
              </a:defRPr>
            </a:lvl1pPr>
          </a:lstStyle>
          <a:p>
            <a:r>
              <a:rPr lang="en-US" dirty="0"/>
              <a:t>Click to edit title</a:t>
            </a:r>
          </a:p>
        </p:txBody>
      </p:sp>
      <p:sp>
        <p:nvSpPr>
          <p:cNvPr id="10" name="Subtitle 2">
            <a:extLst>
              <a:ext uri="{FF2B5EF4-FFF2-40B4-BE49-F238E27FC236}">
                <a16:creationId xmlns:a16="http://schemas.microsoft.com/office/drawing/2014/main" id="{2894BEB0-D61D-4A64-9596-8FB93E85A09C}"/>
              </a:ext>
            </a:extLst>
          </p:cNvPr>
          <p:cNvSpPr>
            <a:spLocks noGrp="1"/>
          </p:cNvSpPr>
          <p:nvPr>
            <p:ph type="body" sz="quarter" idx="13" hasCustomPrompt="1"/>
          </p:nvPr>
        </p:nvSpPr>
        <p:spPr>
          <a:xfrm>
            <a:off x="735204" y="1558927"/>
            <a:ext cx="8145272" cy="492442"/>
          </a:xfrm>
        </p:spPr>
        <p:txBody>
          <a:bodyPr wrap="square" tIns="0">
            <a:spAutoFit/>
          </a:bodyPr>
          <a:lstStyle>
            <a:lvl1pPr marL="0" indent="0">
              <a:buNone/>
              <a:defRPr sz="3200" b="1"/>
            </a:lvl1pPr>
          </a:lstStyle>
          <a:p>
            <a:pPr lvl="0"/>
            <a:r>
              <a:rPr lang="en-US"/>
              <a:t>Subtitle if needed</a:t>
            </a:r>
          </a:p>
        </p:txBody>
      </p:sp>
      <p:sp>
        <p:nvSpPr>
          <p:cNvPr id="12" name="Content Placeholder 2">
            <a:extLst>
              <a:ext uri="{FF2B5EF4-FFF2-40B4-BE49-F238E27FC236}">
                <a16:creationId xmlns:a16="http://schemas.microsoft.com/office/drawing/2014/main" id="{D986A320-6B07-4EBA-AB8F-5A9D885F7A07}"/>
              </a:ext>
            </a:extLst>
          </p:cNvPr>
          <p:cNvSpPr>
            <a:spLocks noGrp="1"/>
          </p:cNvSpPr>
          <p:nvPr>
            <p:ph idx="1"/>
          </p:nvPr>
        </p:nvSpPr>
        <p:spPr>
          <a:xfrm>
            <a:off x="735204" y="2377440"/>
            <a:ext cx="8145272" cy="717804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Footer Placeholder 4">
            <a:extLst>
              <a:ext uri="{FF2B5EF4-FFF2-40B4-BE49-F238E27FC236}">
                <a16:creationId xmlns:a16="http://schemas.microsoft.com/office/drawing/2014/main" id="{42B3408E-E337-42A4-A641-A6E7D47A5093}"/>
              </a:ext>
              <a:ext uri="{C183D7F6-B498-43B3-948B-1728B52AA6E4}">
                <adec:decorative xmlns:adec="http://schemas.microsoft.com/office/drawing/2017/decorative" val="1"/>
              </a:ext>
            </a:extLst>
          </p:cNvPr>
          <p:cNvSpPr>
            <a:spLocks noGrp="1"/>
          </p:cNvSpPr>
          <p:nvPr>
            <p:ph type="ftr" sz="quarter" idx="14"/>
          </p:nvPr>
        </p:nvSpPr>
        <p:spPr>
          <a:xfrm>
            <a:off x="733427" y="9715500"/>
            <a:ext cx="8143874" cy="304800"/>
          </a:xfrm>
        </p:spPr>
        <p:txBody>
          <a:bodyPr/>
          <a:lstStyle/>
          <a:p>
            <a:endParaRPr lang="en-US" dirty="0"/>
          </a:p>
        </p:txBody>
      </p:sp>
      <p:sp>
        <p:nvSpPr>
          <p:cNvPr id="8" name="Picture Placeholder 3">
            <a:extLst>
              <a:ext uri="{FF2B5EF4-FFF2-40B4-BE49-F238E27FC236}">
                <a16:creationId xmlns:a16="http://schemas.microsoft.com/office/drawing/2014/main" id="{C0214854-A06E-40D3-B4BA-EB33E4C2924C}"/>
              </a:ext>
              <a:ext uri="{C183D7F6-B498-43B3-948B-1728B52AA6E4}">
                <adec:decorative xmlns:adec="http://schemas.microsoft.com/office/drawing/2017/decorative" val="1"/>
              </a:ext>
            </a:extLst>
          </p:cNvPr>
          <p:cNvSpPr>
            <a:spLocks noGrp="1"/>
          </p:cNvSpPr>
          <p:nvPr>
            <p:ph type="pic" sz="quarter" idx="15"/>
          </p:nvPr>
        </p:nvSpPr>
        <p:spPr>
          <a:xfrm>
            <a:off x="9407526" y="0"/>
            <a:ext cx="8877300" cy="10287000"/>
          </a:xfrm>
          <a:solidFill>
            <a:schemeClr val="bg2"/>
          </a:solidFill>
        </p:spPr>
        <p:txBody>
          <a:bodyPr anchor="ctr"/>
          <a:lstStyle>
            <a:lvl1pPr marL="0" indent="0" algn="ctr">
              <a:buNone/>
              <a:defRPr/>
            </a:lvl1pPr>
          </a:lstStyle>
          <a:p>
            <a:r>
              <a:rPr lang="en-US" dirty="0"/>
              <a:t>Click icon to add picture</a:t>
            </a:r>
          </a:p>
        </p:txBody>
      </p:sp>
      <p:sp>
        <p:nvSpPr>
          <p:cNvPr id="7" name="Source Placeholder 4">
            <a:extLst>
              <a:ext uri="{FF2B5EF4-FFF2-40B4-BE49-F238E27FC236}">
                <a16:creationId xmlns:a16="http://schemas.microsoft.com/office/drawing/2014/main" id="{803CCB9C-C9A3-4C9E-920F-07EC1B812B9B}"/>
              </a:ext>
              <a:ext uri="{C183D7F6-B498-43B3-948B-1728B52AA6E4}">
                <adec:decorative xmlns:adec="http://schemas.microsoft.com/office/drawing/2017/decorative" val="1"/>
              </a:ext>
            </a:extLst>
          </p:cNvPr>
          <p:cNvSpPr>
            <a:spLocks noGrp="1"/>
          </p:cNvSpPr>
          <p:nvPr>
            <p:ph type="body" sz="quarter" idx="12" hasCustomPrompt="1"/>
          </p:nvPr>
        </p:nvSpPr>
        <p:spPr>
          <a:xfrm>
            <a:off x="9774240" y="9835635"/>
            <a:ext cx="8142288" cy="184666"/>
          </a:xfrm>
        </p:spPr>
        <p:txBody>
          <a:bodyPr wrap="square" lIns="0" tIns="0" rIns="0" bIns="0" anchor="b">
            <a:spAutoFit/>
          </a:bodyPr>
          <a:lstStyle>
            <a:lvl1pPr marL="0" indent="0">
              <a:buNone/>
              <a:defRPr sz="1200">
                <a:solidFill>
                  <a:schemeClr val="bg1"/>
                </a:solidFill>
              </a:defRPr>
            </a:lvl1pPr>
            <a:lvl5pPr>
              <a:defRPr/>
            </a:lvl5pPr>
          </a:lstStyle>
          <a:p>
            <a:pPr lvl="0"/>
            <a:r>
              <a:rPr lang="en-US"/>
              <a:t>Image credit </a:t>
            </a:r>
          </a:p>
        </p:txBody>
      </p:sp>
    </p:spTree>
    <p:extLst>
      <p:ext uri="{BB962C8B-B14F-4D97-AF65-F5344CB8AC3E}">
        <p14:creationId xmlns:p14="http://schemas.microsoft.com/office/powerpoint/2010/main" val="225786822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Image Left">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E9524391-095F-4CD4-BE48-73B0890652AF}"/>
              </a:ext>
            </a:extLst>
          </p:cNvPr>
          <p:cNvSpPr>
            <a:spLocks noGrp="1"/>
          </p:cNvSpPr>
          <p:nvPr>
            <p:ph type="title"/>
          </p:nvPr>
        </p:nvSpPr>
        <p:spPr>
          <a:xfrm>
            <a:off x="6526402" y="731521"/>
            <a:ext cx="11026396" cy="797142"/>
          </a:xfrm>
        </p:spPr>
        <p:txBody>
          <a:bodyPr/>
          <a:lstStyle>
            <a:lvl1pPr>
              <a:defRPr b="1" i="0">
                <a:latin typeface="+mj-lt"/>
              </a:defRPr>
            </a:lvl1pPr>
          </a:lstStyle>
          <a:p>
            <a:r>
              <a:rPr lang="en-US"/>
              <a:t>Click to edit Master title style</a:t>
            </a:r>
            <a:endParaRPr lang="en-US" dirty="0"/>
          </a:p>
        </p:txBody>
      </p:sp>
      <p:sp>
        <p:nvSpPr>
          <p:cNvPr id="10" name="Subtitle 2">
            <a:extLst>
              <a:ext uri="{FF2B5EF4-FFF2-40B4-BE49-F238E27FC236}">
                <a16:creationId xmlns:a16="http://schemas.microsoft.com/office/drawing/2014/main" id="{2894BEB0-D61D-4A64-9596-8FB93E85A09C}"/>
              </a:ext>
            </a:extLst>
          </p:cNvPr>
          <p:cNvSpPr>
            <a:spLocks noGrp="1"/>
          </p:cNvSpPr>
          <p:nvPr>
            <p:ph type="body" sz="quarter" idx="13" hasCustomPrompt="1"/>
          </p:nvPr>
        </p:nvSpPr>
        <p:spPr>
          <a:xfrm>
            <a:off x="6526402" y="1558927"/>
            <a:ext cx="11026396" cy="492442"/>
          </a:xfrm>
        </p:spPr>
        <p:txBody>
          <a:bodyPr wrap="square" tIns="0">
            <a:spAutoFit/>
          </a:bodyPr>
          <a:lstStyle>
            <a:lvl1pPr marL="0" indent="0">
              <a:buNone/>
              <a:defRPr sz="3200" b="1"/>
            </a:lvl1pPr>
          </a:lstStyle>
          <a:p>
            <a:pPr lvl="0"/>
            <a:r>
              <a:rPr lang="en-US"/>
              <a:t>Subtitle if needed</a:t>
            </a:r>
          </a:p>
        </p:txBody>
      </p:sp>
      <p:sp>
        <p:nvSpPr>
          <p:cNvPr id="12" name="Content Placeholder 2">
            <a:extLst>
              <a:ext uri="{FF2B5EF4-FFF2-40B4-BE49-F238E27FC236}">
                <a16:creationId xmlns:a16="http://schemas.microsoft.com/office/drawing/2014/main" id="{D986A320-6B07-4EBA-AB8F-5A9D885F7A07}"/>
              </a:ext>
            </a:extLst>
          </p:cNvPr>
          <p:cNvSpPr>
            <a:spLocks noGrp="1"/>
          </p:cNvSpPr>
          <p:nvPr>
            <p:ph idx="1"/>
          </p:nvPr>
        </p:nvSpPr>
        <p:spPr>
          <a:xfrm>
            <a:off x="6526402" y="2377440"/>
            <a:ext cx="11026396" cy="717804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Footer Placeholder 4">
            <a:extLst>
              <a:ext uri="{FF2B5EF4-FFF2-40B4-BE49-F238E27FC236}">
                <a16:creationId xmlns:a16="http://schemas.microsoft.com/office/drawing/2014/main" id="{42B3408E-E337-42A4-A641-A6E7D47A5093}"/>
              </a:ext>
              <a:ext uri="{C183D7F6-B498-43B3-948B-1728B52AA6E4}">
                <adec:decorative xmlns:adec="http://schemas.microsoft.com/office/drawing/2017/decorative" val="1"/>
              </a:ext>
            </a:extLst>
          </p:cNvPr>
          <p:cNvSpPr>
            <a:spLocks noGrp="1"/>
          </p:cNvSpPr>
          <p:nvPr>
            <p:ph type="ftr" sz="quarter" idx="14"/>
          </p:nvPr>
        </p:nvSpPr>
        <p:spPr>
          <a:xfrm>
            <a:off x="12687301" y="9715500"/>
            <a:ext cx="5229226" cy="304800"/>
          </a:xfrm>
        </p:spPr>
        <p:txBody>
          <a:bodyPr/>
          <a:lstStyle/>
          <a:p>
            <a:endParaRPr lang="en-US" dirty="0"/>
          </a:p>
        </p:txBody>
      </p:sp>
      <p:sp>
        <p:nvSpPr>
          <p:cNvPr id="8" name="Picture Placeholder 3">
            <a:extLst>
              <a:ext uri="{FF2B5EF4-FFF2-40B4-BE49-F238E27FC236}">
                <a16:creationId xmlns:a16="http://schemas.microsoft.com/office/drawing/2014/main" id="{C0214854-A06E-40D3-B4BA-EB33E4C2924C}"/>
              </a:ext>
              <a:ext uri="{C183D7F6-B498-43B3-948B-1728B52AA6E4}">
                <adec:decorative xmlns:adec="http://schemas.microsoft.com/office/drawing/2017/decorative" val="1"/>
              </a:ext>
            </a:extLst>
          </p:cNvPr>
          <p:cNvSpPr>
            <a:spLocks noGrp="1"/>
          </p:cNvSpPr>
          <p:nvPr>
            <p:ph type="pic" sz="quarter" idx="15"/>
          </p:nvPr>
        </p:nvSpPr>
        <p:spPr>
          <a:xfrm>
            <a:off x="1" y="0"/>
            <a:ext cx="5972174" cy="10287000"/>
          </a:xfrm>
          <a:solidFill>
            <a:schemeClr val="bg2"/>
          </a:solidFill>
        </p:spPr>
        <p:txBody>
          <a:bodyPr anchor="ctr"/>
          <a:lstStyle>
            <a:lvl1pPr marL="0" indent="0" algn="ctr">
              <a:buNone/>
              <a:defRPr/>
            </a:lvl1pPr>
          </a:lstStyle>
          <a:p>
            <a:r>
              <a:rPr lang="en-US" dirty="0"/>
              <a:t>Click icon to add picture</a:t>
            </a:r>
          </a:p>
        </p:txBody>
      </p:sp>
      <p:sp>
        <p:nvSpPr>
          <p:cNvPr id="7" name="Source Placeholder 4">
            <a:extLst>
              <a:ext uri="{FF2B5EF4-FFF2-40B4-BE49-F238E27FC236}">
                <a16:creationId xmlns:a16="http://schemas.microsoft.com/office/drawing/2014/main" id="{617AD190-312C-45D8-834D-5D18559F69F3}"/>
              </a:ext>
              <a:ext uri="{C183D7F6-B498-43B3-948B-1728B52AA6E4}">
                <adec:decorative xmlns:adec="http://schemas.microsoft.com/office/drawing/2017/decorative" val="1"/>
              </a:ext>
            </a:extLst>
          </p:cNvPr>
          <p:cNvSpPr>
            <a:spLocks noGrp="1"/>
          </p:cNvSpPr>
          <p:nvPr>
            <p:ph type="body" sz="quarter" idx="12" hasCustomPrompt="1"/>
          </p:nvPr>
        </p:nvSpPr>
        <p:spPr>
          <a:xfrm>
            <a:off x="366714" y="9835635"/>
            <a:ext cx="5227636" cy="184666"/>
          </a:xfrm>
        </p:spPr>
        <p:txBody>
          <a:bodyPr wrap="square" lIns="0" tIns="0" rIns="0" bIns="0" anchor="b">
            <a:spAutoFit/>
          </a:bodyPr>
          <a:lstStyle>
            <a:lvl1pPr marL="0" indent="0">
              <a:buNone/>
              <a:defRPr sz="1200">
                <a:solidFill>
                  <a:schemeClr val="bg1"/>
                </a:solidFill>
              </a:defRPr>
            </a:lvl1pPr>
            <a:lvl5pPr>
              <a:defRPr/>
            </a:lvl5pPr>
          </a:lstStyle>
          <a:p>
            <a:pPr lvl="0"/>
            <a:r>
              <a:rPr lang="en-US"/>
              <a:t>Image credit </a:t>
            </a:r>
          </a:p>
        </p:txBody>
      </p:sp>
    </p:spTree>
    <p:extLst>
      <p:ext uri="{BB962C8B-B14F-4D97-AF65-F5344CB8AC3E}">
        <p14:creationId xmlns:p14="http://schemas.microsoft.com/office/powerpoint/2010/main" val="239089584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Half Image Left">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E9524391-095F-4CD4-BE48-73B0890652AF}"/>
              </a:ext>
            </a:extLst>
          </p:cNvPr>
          <p:cNvSpPr>
            <a:spLocks noGrp="1"/>
          </p:cNvSpPr>
          <p:nvPr>
            <p:ph type="title" hasCustomPrompt="1"/>
          </p:nvPr>
        </p:nvSpPr>
        <p:spPr>
          <a:xfrm>
            <a:off x="9407526" y="731521"/>
            <a:ext cx="8145272" cy="797142"/>
          </a:xfrm>
        </p:spPr>
        <p:txBody>
          <a:bodyPr/>
          <a:lstStyle>
            <a:lvl1pPr>
              <a:defRPr b="1" i="0">
                <a:latin typeface="Artifakt LegendOfc" panose="020B0504020101020102" pitchFamily="34" charset="77"/>
              </a:defRPr>
            </a:lvl1pPr>
          </a:lstStyle>
          <a:p>
            <a:r>
              <a:rPr lang="en-US"/>
              <a:t>Click to edit title</a:t>
            </a:r>
          </a:p>
        </p:txBody>
      </p:sp>
      <p:sp>
        <p:nvSpPr>
          <p:cNvPr id="10" name="Subtitle 2">
            <a:extLst>
              <a:ext uri="{FF2B5EF4-FFF2-40B4-BE49-F238E27FC236}">
                <a16:creationId xmlns:a16="http://schemas.microsoft.com/office/drawing/2014/main" id="{2894BEB0-D61D-4A64-9596-8FB93E85A09C}"/>
              </a:ext>
            </a:extLst>
          </p:cNvPr>
          <p:cNvSpPr>
            <a:spLocks noGrp="1"/>
          </p:cNvSpPr>
          <p:nvPr>
            <p:ph type="body" sz="quarter" idx="13" hasCustomPrompt="1"/>
          </p:nvPr>
        </p:nvSpPr>
        <p:spPr>
          <a:xfrm>
            <a:off x="9407526" y="1558927"/>
            <a:ext cx="8145272" cy="492442"/>
          </a:xfrm>
        </p:spPr>
        <p:txBody>
          <a:bodyPr wrap="square" tIns="0">
            <a:spAutoFit/>
          </a:bodyPr>
          <a:lstStyle>
            <a:lvl1pPr marL="0" indent="0">
              <a:buNone/>
              <a:defRPr sz="3200" b="1"/>
            </a:lvl1pPr>
          </a:lstStyle>
          <a:p>
            <a:pPr lvl="0"/>
            <a:r>
              <a:rPr lang="en-US"/>
              <a:t>Subtitle if needed</a:t>
            </a:r>
          </a:p>
        </p:txBody>
      </p:sp>
      <p:sp>
        <p:nvSpPr>
          <p:cNvPr id="12" name="Content Placeholder 2">
            <a:extLst>
              <a:ext uri="{FF2B5EF4-FFF2-40B4-BE49-F238E27FC236}">
                <a16:creationId xmlns:a16="http://schemas.microsoft.com/office/drawing/2014/main" id="{D986A320-6B07-4EBA-AB8F-5A9D885F7A07}"/>
              </a:ext>
            </a:extLst>
          </p:cNvPr>
          <p:cNvSpPr>
            <a:spLocks noGrp="1"/>
          </p:cNvSpPr>
          <p:nvPr>
            <p:ph idx="1"/>
          </p:nvPr>
        </p:nvSpPr>
        <p:spPr>
          <a:xfrm>
            <a:off x="9407526" y="2377440"/>
            <a:ext cx="8145272" cy="717804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Footer Placeholder 4">
            <a:extLst>
              <a:ext uri="{FF2B5EF4-FFF2-40B4-BE49-F238E27FC236}">
                <a16:creationId xmlns:a16="http://schemas.microsoft.com/office/drawing/2014/main" id="{42B3408E-E337-42A4-A641-A6E7D47A5093}"/>
              </a:ext>
              <a:ext uri="{C183D7F6-B498-43B3-948B-1728B52AA6E4}">
                <adec:decorative xmlns:adec="http://schemas.microsoft.com/office/drawing/2017/decorative" val="1"/>
              </a:ext>
            </a:extLst>
          </p:cNvPr>
          <p:cNvSpPr>
            <a:spLocks noGrp="1"/>
          </p:cNvSpPr>
          <p:nvPr>
            <p:ph type="ftr" sz="quarter" idx="14"/>
          </p:nvPr>
        </p:nvSpPr>
        <p:spPr>
          <a:xfrm>
            <a:off x="12687301" y="9715500"/>
            <a:ext cx="5229226" cy="304800"/>
          </a:xfrm>
        </p:spPr>
        <p:txBody>
          <a:bodyPr/>
          <a:lstStyle/>
          <a:p>
            <a:endParaRPr lang="en-US" dirty="0"/>
          </a:p>
        </p:txBody>
      </p:sp>
      <p:sp>
        <p:nvSpPr>
          <p:cNvPr id="8" name="Picture Placeholder 3">
            <a:extLst>
              <a:ext uri="{FF2B5EF4-FFF2-40B4-BE49-F238E27FC236}">
                <a16:creationId xmlns:a16="http://schemas.microsoft.com/office/drawing/2014/main" id="{C0214854-A06E-40D3-B4BA-EB33E4C2924C}"/>
              </a:ext>
              <a:ext uri="{C183D7F6-B498-43B3-948B-1728B52AA6E4}">
                <adec:decorative xmlns:adec="http://schemas.microsoft.com/office/drawing/2017/decorative" val="1"/>
              </a:ext>
            </a:extLst>
          </p:cNvPr>
          <p:cNvSpPr>
            <a:spLocks noGrp="1"/>
          </p:cNvSpPr>
          <p:nvPr>
            <p:ph type="pic" sz="quarter" idx="15"/>
          </p:nvPr>
        </p:nvSpPr>
        <p:spPr>
          <a:xfrm>
            <a:off x="0" y="0"/>
            <a:ext cx="8877300" cy="10287000"/>
          </a:xfrm>
          <a:solidFill>
            <a:schemeClr val="bg2"/>
          </a:solidFill>
        </p:spPr>
        <p:txBody>
          <a:bodyPr anchor="ctr"/>
          <a:lstStyle>
            <a:lvl1pPr marL="0" indent="0" algn="ctr">
              <a:buNone/>
              <a:defRPr/>
            </a:lvl1pPr>
          </a:lstStyle>
          <a:p>
            <a:r>
              <a:rPr lang="en-US" dirty="0"/>
              <a:t>Click icon to add picture</a:t>
            </a:r>
          </a:p>
        </p:txBody>
      </p:sp>
      <p:sp>
        <p:nvSpPr>
          <p:cNvPr id="7" name="Source Placeholder 4">
            <a:extLst>
              <a:ext uri="{FF2B5EF4-FFF2-40B4-BE49-F238E27FC236}">
                <a16:creationId xmlns:a16="http://schemas.microsoft.com/office/drawing/2014/main" id="{803CCB9C-C9A3-4C9E-920F-07EC1B812B9B}"/>
              </a:ext>
              <a:ext uri="{C183D7F6-B498-43B3-948B-1728B52AA6E4}">
                <adec:decorative xmlns:adec="http://schemas.microsoft.com/office/drawing/2017/decorative" val="1"/>
              </a:ext>
            </a:extLst>
          </p:cNvPr>
          <p:cNvSpPr>
            <a:spLocks noGrp="1"/>
          </p:cNvSpPr>
          <p:nvPr>
            <p:ph type="body" sz="quarter" idx="12" hasCustomPrompt="1"/>
          </p:nvPr>
        </p:nvSpPr>
        <p:spPr>
          <a:xfrm>
            <a:off x="366714" y="9835635"/>
            <a:ext cx="8142288" cy="184666"/>
          </a:xfrm>
        </p:spPr>
        <p:txBody>
          <a:bodyPr wrap="square" lIns="0" tIns="0" rIns="0" bIns="0" anchor="b">
            <a:spAutoFit/>
          </a:bodyPr>
          <a:lstStyle>
            <a:lvl1pPr marL="0" indent="0">
              <a:buNone/>
              <a:defRPr sz="1200">
                <a:solidFill>
                  <a:schemeClr val="bg1"/>
                </a:solidFill>
              </a:defRPr>
            </a:lvl1pPr>
            <a:lvl5pPr>
              <a:defRPr/>
            </a:lvl5pPr>
          </a:lstStyle>
          <a:p>
            <a:pPr lvl="0"/>
            <a:r>
              <a:rPr lang="en-US"/>
              <a:t>Image credit </a:t>
            </a:r>
          </a:p>
        </p:txBody>
      </p:sp>
    </p:spTree>
    <p:extLst>
      <p:ext uri="{BB962C8B-B14F-4D97-AF65-F5344CB8AC3E}">
        <p14:creationId xmlns:p14="http://schemas.microsoft.com/office/powerpoint/2010/main" val="57855128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B/W Half">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114E864-FC08-4CE9-9CF7-93596052A70B}"/>
              </a:ext>
              <a:ext uri="{C183D7F6-B498-43B3-948B-1728B52AA6E4}">
                <adec:decorative xmlns:adec="http://schemas.microsoft.com/office/drawing/2017/decorative" val="1"/>
              </a:ext>
            </a:extLst>
          </p:cNvPr>
          <p:cNvSpPr/>
          <p:nvPr userDrawn="1"/>
        </p:nvSpPr>
        <p:spPr>
          <a:xfrm>
            <a:off x="9144000" y="0"/>
            <a:ext cx="9144000" cy="10287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sp>
        <p:nvSpPr>
          <p:cNvPr id="2" name="Title 1"/>
          <p:cNvSpPr>
            <a:spLocks noGrp="1"/>
          </p:cNvSpPr>
          <p:nvPr>
            <p:ph type="title"/>
          </p:nvPr>
        </p:nvSpPr>
        <p:spPr>
          <a:xfrm>
            <a:off x="736980" y="731521"/>
            <a:ext cx="7670420" cy="1218795"/>
          </a:xfrm>
        </p:spPr>
        <p:txBody>
          <a:bodyPr/>
          <a:lstStyle>
            <a:lvl1pPr>
              <a:defRPr sz="4400" b="1" i="0">
                <a:latin typeface="+mj-lt"/>
              </a:defRPr>
            </a:lvl1pPr>
          </a:lstStyle>
          <a:p>
            <a:r>
              <a:rPr lang="en-US"/>
              <a:t>Click to edit Master title style</a:t>
            </a:r>
            <a:endParaRPr lang="en-US" dirty="0"/>
          </a:p>
        </p:txBody>
      </p:sp>
      <p:sp>
        <p:nvSpPr>
          <p:cNvPr id="5" name="Content Placeholder 2">
            <a:extLst>
              <a:ext uri="{FF2B5EF4-FFF2-40B4-BE49-F238E27FC236}">
                <a16:creationId xmlns:a16="http://schemas.microsoft.com/office/drawing/2014/main" id="{51F35BFC-45DA-41CB-B411-40026E11E6F4}"/>
              </a:ext>
            </a:extLst>
          </p:cNvPr>
          <p:cNvSpPr>
            <a:spLocks noGrp="1"/>
          </p:cNvSpPr>
          <p:nvPr>
            <p:ph idx="1"/>
          </p:nvPr>
        </p:nvSpPr>
        <p:spPr>
          <a:xfrm>
            <a:off x="736980" y="2377440"/>
            <a:ext cx="7670420" cy="717804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 Placeholder 10">
            <a:extLst>
              <a:ext uri="{FF2B5EF4-FFF2-40B4-BE49-F238E27FC236}">
                <a16:creationId xmlns:a16="http://schemas.microsoft.com/office/drawing/2014/main" id="{3AB4C02E-8D38-49A2-8468-4C52ACE25582}"/>
              </a:ext>
            </a:extLst>
          </p:cNvPr>
          <p:cNvSpPr>
            <a:spLocks noGrp="1"/>
          </p:cNvSpPr>
          <p:nvPr>
            <p:ph type="body" sz="quarter" idx="12" hasCustomPrompt="1"/>
          </p:nvPr>
        </p:nvSpPr>
        <p:spPr>
          <a:xfrm>
            <a:off x="9880600" y="731521"/>
            <a:ext cx="7670800" cy="609398"/>
          </a:xfrm>
        </p:spPr>
        <p:txBody>
          <a:bodyPr vert="horz" wrap="square" lIns="0" tIns="0" rIns="0" bIns="0" rtlCol="0" anchor="t" anchorCtr="0">
            <a:spAutoFit/>
          </a:bodyPr>
          <a:lstStyle>
            <a:lvl1pPr marL="0" indent="0">
              <a:buNone/>
              <a:defRPr lang="en-US" sz="4400" b="1" i="0" dirty="0" smtClean="0">
                <a:solidFill>
                  <a:schemeClr val="bg1"/>
                </a:solidFill>
                <a:latin typeface="+mj-lt"/>
                <a:ea typeface="+mj-ea"/>
                <a:cs typeface="+mj-cs"/>
              </a:defRPr>
            </a:lvl1pPr>
            <a:lvl2pPr>
              <a:defRPr lang="en-US" sz="3600" dirty="0" smtClean="0"/>
            </a:lvl2pPr>
            <a:lvl3pPr>
              <a:defRPr lang="en-US" sz="3600" dirty="0" smtClean="0"/>
            </a:lvl3pPr>
            <a:lvl4pPr>
              <a:defRPr lang="en-US" sz="3600" dirty="0" smtClean="0"/>
            </a:lvl4pPr>
            <a:lvl5pPr>
              <a:defRPr lang="en-US" sz="3600" dirty="0"/>
            </a:lvl5pPr>
          </a:lstStyle>
          <a:p>
            <a:pPr marL="228600" lvl="0" indent="-685800">
              <a:lnSpc>
                <a:spcPct val="90000"/>
              </a:lnSpc>
              <a:spcBef>
                <a:spcPct val="0"/>
              </a:spcBef>
            </a:pPr>
            <a:r>
              <a:rPr lang="en-US" dirty="0"/>
              <a:t>Click to add title</a:t>
            </a:r>
          </a:p>
        </p:txBody>
      </p:sp>
      <p:sp>
        <p:nvSpPr>
          <p:cNvPr id="7" name="Content Placeholder 2">
            <a:extLst>
              <a:ext uri="{FF2B5EF4-FFF2-40B4-BE49-F238E27FC236}">
                <a16:creationId xmlns:a16="http://schemas.microsoft.com/office/drawing/2014/main" id="{B02560BD-FF7E-43D5-95BA-1D2D492F2E93}"/>
              </a:ext>
            </a:extLst>
          </p:cNvPr>
          <p:cNvSpPr>
            <a:spLocks noGrp="1"/>
          </p:cNvSpPr>
          <p:nvPr>
            <p:ph idx="11"/>
          </p:nvPr>
        </p:nvSpPr>
        <p:spPr>
          <a:xfrm>
            <a:off x="9880604" y="2377440"/>
            <a:ext cx="7670796" cy="7178040"/>
          </a:xfrm>
        </p:spPr>
        <p:txBody>
          <a:bodyPr/>
          <a:lstStyle>
            <a:lvl1pPr>
              <a:buClr>
                <a:schemeClr val="bg2"/>
              </a:buClr>
              <a:defRPr>
                <a:solidFill>
                  <a:schemeClr val="bg1"/>
                </a:solidFill>
              </a:defRPr>
            </a:lvl1pPr>
            <a:lvl2pPr>
              <a:buClr>
                <a:schemeClr val="bg2"/>
              </a:buClr>
              <a:defRPr>
                <a:solidFill>
                  <a:schemeClr val="bg1"/>
                </a:solidFill>
              </a:defRPr>
            </a:lvl2pPr>
            <a:lvl3pPr>
              <a:buClr>
                <a:schemeClr val="bg2"/>
              </a:buClr>
              <a:defRPr>
                <a:solidFill>
                  <a:schemeClr val="bg1"/>
                </a:solidFill>
              </a:defRPr>
            </a:lvl3pPr>
            <a:lvl4pPr>
              <a:buClr>
                <a:schemeClr val="bg2"/>
              </a:buClr>
              <a:defRPr>
                <a:solidFill>
                  <a:schemeClr val="bg1"/>
                </a:solidFill>
              </a:defRPr>
            </a:lvl4pPr>
            <a:lvl5pPr>
              <a:buClr>
                <a:schemeClr val="bg2"/>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a:xfrm>
            <a:off x="9407526" y="9715500"/>
            <a:ext cx="8509000" cy="304800"/>
          </a:xfrm>
        </p:spPr>
        <p:txBody>
          <a:bodyPr/>
          <a:lstStyle/>
          <a:p>
            <a:endParaRPr lang="en-US" dirty="0"/>
          </a:p>
        </p:txBody>
      </p:sp>
    </p:spTree>
    <p:extLst>
      <p:ext uri="{BB962C8B-B14F-4D97-AF65-F5344CB8AC3E}">
        <p14:creationId xmlns:p14="http://schemas.microsoft.com/office/powerpoint/2010/main" val="108571508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ivider A (Dark)">
    <p:bg>
      <p:bgPr>
        <a:solidFill>
          <a:schemeClr val="tx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5258BEF0-814D-4EBF-89A1-CFAF9E25508C}"/>
              </a:ext>
              <a:ext uri="{C183D7F6-B498-43B3-948B-1728B52AA6E4}">
                <adec:decorative xmlns:adec="http://schemas.microsoft.com/office/drawing/2017/decorative" val="1"/>
              </a:ext>
            </a:extLst>
          </p:cNvPr>
          <p:cNvPicPr>
            <a:picLocks noChangeAspect="1"/>
          </p:cNvPicPr>
          <p:nvPr userDrawn="1"/>
        </p:nvPicPr>
        <p:blipFill rotWithShape="1">
          <a:blip r:embed="rId2">
            <a:alphaModFix/>
            <a:extLst>
              <a:ext uri="{28A0092B-C50C-407E-A947-70E740481C1C}">
                <a14:useLocalDpi xmlns:a14="http://schemas.microsoft.com/office/drawing/2010/main" val="0"/>
              </a:ext>
            </a:extLst>
          </a:blip>
          <a:srcRect/>
          <a:stretch/>
        </p:blipFill>
        <p:spPr>
          <a:xfrm>
            <a:off x="0" y="0"/>
            <a:ext cx="9144000" cy="10287000"/>
          </a:xfrm>
          <a:prstGeom prst="rect">
            <a:avLst/>
          </a:prstGeom>
        </p:spPr>
      </p:pic>
      <p:sp>
        <p:nvSpPr>
          <p:cNvPr id="10" name="Graphic 31">
            <a:extLst>
              <a:ext uri="{FF2B5EF4-FFF2-40B4-BE49-F238E27FC236}">
                <a16:creationId xmlns:a16="http://schemas.microsoft.com/office/drawing/2014/main" id="{774255B1-ABD6-4DEC-8067-2B176C87A5FB}"/>
              </a:ext>
              <a:ext uri="{C183D7F6-B498-43B3-948B-1728B52AA6E4}">
                <adec:decorative xmlns:adec="http://schemas.microsoft.com/office/drawing/2017/decorative" val="1"/>
              </a:ext>
            </a:extLst>
          </p:cNvPr>
          <p:cNvSpPr/>
          <p:nvPr userDrawn="1"/>
        </p:nvSpPr>
        <p:spPr>
          <a:xfrm>
            <a:off x="15645007" y="730250"/>
            <a:ext cx="1903394" cy="1301776"/>
          </a:xfrm>
          <a:custGeom>
            <a:avLst/>
            <a:gdLst>
              <a:gd name="connsiteX0" fmla="*/ 979 w 195276"/>
              <a:gd name="connsiteY0" fmla="*/ 133489 h 133554"/>
              <a:gd name="connsiteX1" fmla="*/ 120554 w 195276"/>
              <a:gd name="connsiteY1" fmla="*/ 59108 h 133554"/>
              <a:gd name="connsiteX2" fmla="*/ 182583 w 195276"/>
              <a:gd name="connsiteY2" fmla="*/ 59108 h 133554"/>
              <a:gd name="connsiteX3" fmla="*/ 186204 w 195276"/>
              <a:gd name="connsiteY3" fmla="*/ 62729 h 133554"/>
              <a:gd name="connsiteX4" fmla="*/ 186204 w 195276"/>
              <a:gd name="connsiteY4" fmla="*/ 62737 h 133554"/>
              <a:gd name="connsiteX5" fmla="*/ 184512 w 195276"/>
              <a:gd name="connsiteY5" fmla="*/ 65783 h 133554"/>
              <a:gd name="connsiteX6" fmla="*/ 125782 w 195276"/>
              <a:gd name="connsiteY6" fmla="*/ 100994 h 133554"/>
              <a:gd name="connsiteX7" fmla="*/ 120630 w 195276"/>
              <a:gd name="connsiteY7" fmla="*/ 111298 h 133554"/>
              <a:gd name="connsiteX8" fmla="*/ 120571 w 195276"/>
              <a:gd name="connsiteY8" fmla="*/ 133489 h 133554"/>
              <a:gd name="connsiteX9" fmla="*/ 195206 w 195276"/>
              <a:gd name="connsiteY9" fmla="*/ 133489 h 133554"/>
              <a:gd name="connsiteX10" fmla="*/ 195206 w 195276"/>
              <a:gd name="connsiteY10" fmla="*/ 4524 h 133554"/>
              <a:gd name="connsiteX11" fmla="*/ 190642 w 195276"/>
              <a:gd name="connsiteY11" fmla="*/ -66 h 133554"/>
              <a:gd name="connsiteX12" fmla="*/ 190434 w 195276"/>
              <a:gd name="connsiteY12" fmla="*/ -62 h 133554"/>
              <a:gd name="connsiteX13" fmla="*/ 119217 w 195276"/>
              <a:gd name="connsiteY13" fmla="*/ -62 h 133554"/>
              <a:gd name="connsiteX14" fmla="*/ -70 w 195276"/>
              <a:gd name="connsiteY14" fmla="*/ 73998 h 133554"/>
              <a:gd name="connsiteX15" fmla="*/ -70 w 195276"/>
              <a:gd name="connsiteY15" fmla="*/ 133489 h 133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5276" h="133554">
                <a:moveTo>
                  <a:pt x="979" y="133489"/>
                </a:moveTo>
                <a:lnTo>
                  <a:pt x="120554" y="59108"/>
                </a:lnTo>
                <a:lnTo>
                  <a:pt x="182583" y="59108"/>
                </a:lnTo>
                <a:cubicBezTo>
                  <a:pt x="184583" y="59108"/>
                  <a:pt x="186204" y="60729"/>
                  <a:pt x="186204" y="62729"/>
                </a:cubicBezTo>
                <a:cubicBezTo>
                  <a:pt x="186204" y="62731"/>
                  <a:pt x="186204" y="62735"/>
                  <a:pt x="186204" y="62737"/>
                </a:cubicBezTo>
                <a:cubicBezTo>
                  <a:pt x="186305" y="64000"/>
                  <a:pt x="185638" y="65201"/>
                  <a:pt x="184512" y="65783"/>
                </a:cubicBezTo>
                <a:lnTo>
                  <a:pt x="125782" y="100994"/>
                </a:lnTo>
                <a:cubicBezTo>
                  <a:pt x="121967" y="103278"/>
                  <a:pt x="120630" y="107863"/>
                  <a:pt x="120630" y="111298"/>
                </a:cubicBezTo>
                <a:lnTo>
                  <a:pt x="120571" y="133489"/>
                </a:lnTo>
                <a:lnTo>
                  <a:pt x="195206" y="133489"/>
                </a:lnTo>
                <a:lnTo>
                  <a:pt x="195206" y="4524"/>
                </a:lnTo>
                <a:cubicBezTo>
                  <a:pt x="195213" y="1996"/>
                  <a:pt x="193170" y="-59"/>
                  <a:pt x="190642" y="-66"/>
                </a:cubicBezTo>
                <a:cubicBezTo>
                  <a:pt x="190572" y="-66"/>
                  <a:pt x="190504" y="-65"/>
                  <a:pt x="190434" y="-62"/>
                </a:cubicBezTo>
                <a:lnTo>
                  <a:pt x="119217" y="-62"/>
                </a:lnTo>
                <a:lnTo>
                  <a:pt x="-70" y="73998"/>
                </a:lnTo>
                <a:lnTo>
                  <a:pt x="-70" y="133489"/>
                </a:lnTo>
                <a:close/>
              </a:path>
            </a:pathLst>
          </a:custGeom>
          <a:solidFill>
            <a:schemeClr val="bg1"/>
          </a:solidFill>
          <a:ln w="841" cap="flat">
            <a:noFill/>
            <a:prstDash val="solid"/>
            <a:miter/>
          </a:ln>
        </p:spPr>
        <p:txBody>
          <a:bodyPr rtlCol="0" anchor="ctr"/>
          <a:lstStyle/>
          <a:p>
            <a:endParaRPr lang="en-US" sz="7200" dirty="0"/>
          </a:p>
        </p:txBody>
      </p:sp>
      <p:sp>
        <p:nvSpPr>
          <p:cNvPr id="2" name="Title 1"/>
          <p:cNvSpPr>
            <a:spLocks noGrp="1"/>
          </p:cNvSpPr>
          <p:nvPr>
            <p:ph type="title"/>
          </p:nvPr>
        </p:nvSpPr>
        <p:spPr>
          <a:xfrm>
            <a:off x="6172200" y="3493008"/>
            <a:ext cx="11376200" cy="2246768"/>
          </a:xfrm>
        </p:spPr>
        <p:txBody>
          <a:bodyPr anchor="b"/>
          <a:lstStyle>
            <a:lvl1pPr>
              <a:lnSpc>
                <a:spcPct val="90000"/>
              </a:lnSpc>
              <a:defRPr sz="8000" b="1" i="0">
                <a:solidFill>
                  <a:schemeClr val="bg1"/>
                </a:solidFill>
                <a:latin typeface="+mj-lt"/>
              </a:defRPr>
            </a:lvl1pPr>
          </a:lstStyle>
          <a:p>
            <a:r>
              <a:rPr lang="en-US"/>
              <a:t>Click to edit Master title style</a:t>
            </a:r>
            <a:endParaRPr lang="en-US" dirty="0"/>
          </a:p>
        </p:txBody>
      </p:sp>
      <p:sp>
        <p:nvSpPr>
          <p:cNvPr id="3" name="Text Placeholder 2"/>
          <p:cNvSpPr>
            <a:spLocks noGrp="1"/>
          </p:cNvSpPr>
          <p:nvPr>
            <p:ph type="body" idx="1"/>
          </p:nvPr>
        </p:nvSpPr>
        <p:spPr>
          <a:xfrm>
            <a:off x="6172200" y="5958303"/>
            <a:ext cx="11379200" cy="498598"/>
          </a:xfrm>
        </p:spPr>
        <p:txBody>
          <a:bodyPr>
            <a:spAutoFit/>
          </a:bodyPr>
          <a:lstStyle>
            <a:lvl1pPr marL="0" indent="0">
              <a:lnSpc>
                <a:spcPct val="90000"/>
              </a:lnSpc>
              <a:buNone/>
              <a:defRPr sz="3600">
                <a:solidFill>
                  <a:schemeClr val="bg1"/>
                </a:solidFill>
              </a:defRPr>
            </a:lvl1pPr>
            <a:lvl2pPr marL="685800" indent="0">
              <a:buNone/>
              <a:defRPr sz="3000">
                <a:solidFill>
                  <a:schemeClr val="tx1">
                    <a:tint val="75000"/>
                  </a:schemeClr>
                </a:solidFill>
              </a:defRPr>
            </a:lvl2pPr>
            <a:lvl3pPr marL="1371600" indent="0">
              <a:buNone/>
              <a:defRPr sz="2700">
                <a:solidFill>
                  <a:schemeClr val="tx1">
                    <a:tint val="75000"/>
                  </a:schemeClr>
                </a:solidFill>
              </a:defRPr>
            </a:lvl3pPr>
            <a:lvl4pPr marL="2057400" indent="0">
              <a:buNone/>
              <a:defRPr sz="2400">
                <a:solidFill>
                  <a:schemeClr val="tx1">
                    <a:tint val="75000"/>
                  </a:schemeClr>
                </a:solidFill>
              </a:defRPr>
            </a:lvl4pPr>
            <a:lvl5pPr marL="2743200" indent="0">
              <a:buNone/>
              <a:defRPr sz="2400">
                <a:solidFill>
                  <a:schemeClr val="tx1">
                    <a:tint val="75000"/>
                  </a:schemeClr>
                </a:solidFill>
              </a:defRPr>
            </a:lvl5pPr>
            <a:lvl6pPr marL="3429000" indent="0">
              <a:buNone/>
              <a:defRPr sz="2400">
                <a:solidFill>
                  <a:schemeClr val="tx1">
                    <a:tint val="75000"/>
                  </a:schemeClr>
                </a:solidFill>
              </a:defRPr>
            </a:lvl6pPr>
            <a:lvl7pPr marL="4114800" indent="0">
              <a:buNone/>
              <a:defRPr sz="2400">
                <a:solidFill>
                  <a:schemeClr val="tx1">
                    <a:tint val="75000"/>
                  </a:schemeClr>
                </a:solidFill>
              </a:defRPr>
            </a:lvl7pPr>
            <a:lvl8pPr marL="4800600" indent="0">
              <a:buNone/>
              <a:defRPr sz="2400">
                <a:solidFill>
                  <a:schemeClr val="tx1">
                    <a:tint val="75000"/>
                  </a:schemeClr>
                </a:solidFill>
              </a:defRPr>
            </a:lvl8pPr>
            <a:lvl9pPr marL="5486400" indent="0">
              <a:buNone/>
              <a:defRPr sz="2400">
                <a:solidFill>
                  <a:schemeClr val="tx1">
                    <a:tint val="75000"/>
                  </a:schemeClr>
                </a:solidFill>
              </a:defRPr>
            </a:lvl9pPr>
          </a:lstStyle>
          <a:p>
            <a:pPr lvl="0"/>
            <a:r>
              <a:rPr lang="en-US"/>
              <a:t>Click to edit Master text styles</a:t>
            </a:r>
          </a:p>
        </p:txBody>
      </p:sp>
      <p:sp>
        <p:nvSpPr>
          <p:cNvPr id="7" name="Footer Placeholder 3">
            <a:extLst>
              <a:ext uri="{FF2B5EF4-FFF2-40B4-BE49-F238E27FC236}">
                <a16:creationId xmlns:a16="http://schemas.microsoft.com/office/drawing/2014/main" id="{411FEDFA-5B6E-4759-85ED-8D39F5D2A26E}"/>
              </a:ext>
              <a:ext uri="{C183D7F6-B498-43B3-948B-1728B52AA6E4}">
                <adec:decorative xmlns:adec="http://schemas.microsoft.com/office/drawing/2017/decorative" val="1"/>
              </a:ext>
            </a:extLst>
          </p:cNvPr>
          <p:cNvSpPr>
            <a:spLocks noGrp="1"/>
          </p:cNvSpPr>
          <p:nvPr>
            <p:ph type="ftr" sz="quarter" idx="10"/>
          </p:nvPr>
        </p:nvSpPr>
        <p:spPr/>
        <p:txBody>
          <a:bodyPr/>
          <a:lstStyle/>
          <a:p>
            <a:endParaRPr lang="en-US" dirty="0"/>
          </a:p>
        </p:txBody>
      </p:sp>
    </p:spTree>
    <p:extLst>
      <p:ext uri="{BB962C8B-B14F-4D97-AF65-F5344CB8AC3E}">
        <p14:creationId xmlns:p14="http://schemas.microsoft.com/office/powerpoint/2010/main" val="33430853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75E2212D-572D-48C4-8896-AB4425DE904E}"/>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38718410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itle with Subtitle">
    <p:spTree>
      <p:nvGrpSpPr>
        <p:cNvPr id="1" name=""/>
        <p:cNvGrpSpPr/>
        <p:nvPr/>
      </p:nvGrpSpPr>
      <p:grpSpPr>
        <a:xfrm>
          <a:off x="0" y="0"/>
          <a:ext cx="0" cy="0"/>
          <a:chOff x="0" y="0"/>
          <a:chExt cx="0" cy="0"/>
        </a:xfrm>
      </p:grpSpPr>
      <p:sp>
        <p:nvSpPr>
          <p:cNvPr id="7" name="Subtitle 2">
            <a:extLst>
              <a:ext uri="{FF2B5EF4-FFF2-40B4-BE49-F238E27FC236}">
                <a16:creationId xmlns:a16="http://schemas.microsoft.com/office/drawing/2014/main" id="{50E09302-A0C4-445D-BF16-53CD11E35311}"/>
              </a:ext>
            </a:extLst>
          </p:cNvPr>
          <p:cNvSpPr>
            <a:spLocks noGrp="1"/>
          </p:cNvSpPr>
          <p:nvPr>
            <p:ph type="body" sz="quarter" idx="13" hasCustomPrompt="1"/>
          </p:nvPr>
        </p:nvSpPr>
        <p:spPr>
          <a:xfrm>
            <a:off x="736980" y="1558927"/>
            <a:ext cx="16814040" cy="492442"/>
          </a:xfrm>
        </p:spPr>
        <p:txBody>
          <a:bodyPr wrap="square" tIns="0">
            <a:spAutoFit/>
          </a:bodyPr>
          <a:lstStyle>
            <a:lvl1pPr marL="0" indent="0">
              <a:buNone/>
              <a:defRPr sz="3200" b="1"/>
            </a:lvl1pPr>
          </a:lstStyle>
          <a:p>
            <a:pPr lvl="0"/>
            <a:r>
              <a:rPr lang="en-US"/>
              <a:t>Subtitle if needed</a:t>
            </a:r>
          </a:p>
        </p:txBody>
      </p:sp>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FBC88C4B-31DE-44A5-9F69-535D0E21C144}"/>
              </a:ext>
            </a:extLst>
          </p:cNvPr>
          <p:cNvSpPr>
            <a:spLocks noGrp="1"/>
          </p:cNvSpPr>
          <p:nvPr>
            <p:ph type="title"/>
          </p:nvPr>
        </p:nvSpPr>
        <p:spPr/>
        <p:txBody>
          <a:bodyPr/>
          <a:lstStyle/>
          <a:p>
            <a:r>
              <a:rPr lang="en-US"/>
              <a:t>Click to edit Master title style</a:t>
            </a:r>
            <a:endParaRPr lang="en-US" dirty="0"/>
          </a:p>
        </p:txBody>
      </p:sp>
    </p:spTree>
    <p:extLst>
      <p:ext uri="{BB962C8B-B14F-4D97-AF65-F5344CB8AC3E}">
        <p14:creationId xmlns:p14="http://schemas.microsoft.com/office/powerpoint/2010/main" val="9738095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Keyword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029D21-9EC6-4E91-B725-D201834437F1}"/>
              </a:ext>
            </a:extLst>
          </p:cNvPr>
          <p:cNvSpPr>
            <a:spLocks noGrp="1"/>
          </p:cNvSpPr>
          <p:nvPr>
            <p:ph type="title" hasCustomPrompt="1"/>
          </p:nvPr>
        </p:nvSpPr>
        <p:spPr>
          <a:xfrm>
            <a:off x="733426" y="1715007"/>
            <a:ext cx="16821148" cy="6864790"/>
          </a:xfrm>
        </p:spPr>
        <p:txBody>
          <a:bodyPr anchor="ctr">
            <a:normAutofit/>
          </a:bodyPr>
          <a:lstStyle>
            <a:lvl1pPr algn="ctr">
              <a:defRPr sz="13200" b="1" i="0">
                <a:latin typeface="+mj-lt"/>
              </a:defRPr>
            </a:lvl1pPr>
          </a:lstStyle>
          <a:p>
            <a:r>
              <a:rPr lang="en-US"/>
              <a:t>Keyword slide</a:t>
            </a:r>
          </a:p>
        </p:txBody>
      </p:sp>
      <p:sp>
        <p:nvSpPr>
          <p:cNvPr id="3" name="Footer Placeholder 2">
            <a:extLst>
              <a:ext uri="{FF2B5EF4-FFF2-40B4-BE49-F238E27FC236}">
                <a16:creationId xmlns:a16="http://schemas.microsoft.com/office/drawing/2014/main" id="{110A85E0-C1EB-4136-9620-760F1EBE9B39}"/>
              </a:ext>
              <a:ext uri="{C183D7F6-B498-43B3-948B-1728B52AA6E4}">
                <adec:decorative xmlns:adec="http://schemas.microsoft.com/office/drawing/2017/decorative" val="1"/>
              </a:ext>
            </a:extLst>
          </p:cNvPr>
          <p:cNvSpPr>
            <a:spLocks noGrp="1"/>
          </p:cNvSpPr>
          <p:nvPr>
            <p:ph type="ftr" sz="quarter" idx="10"/>
          </p:nvPr>
        </p:nvSpPr>
        <p:spPr/>
        <p:txBody>
          <a:bodyPr/>
          <a:lstStyle/>
          <a:p>
            <a:endParaRPr lang="en-US" dirty="0"/>
          </a:p>
        </p:txBody>
      </p:sp>
    </p:spTree>
    <p:extLst>
      <p:ext uri="{BB962C8B-B14F-4D97-AF65-F5344CB8AC3E}">
        <p14:creationId xmlns:p14="http://schemas.microsoft.com/office/powerpoint/2010/main" val="323863713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Keyword Slide (Dark)">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029D21-9EC6-4E91-B725-D201834437F1}"/>
              </a:ext>
            </a:extLst>
          </p:cNvPr>
          <p:cNvSpPr>
            <a:spLocks noGrp="1"/>
          </p:cNvSpPr>
          <p:nvPr>
            <p:ph type="title" hasCustomPrompt="1"/>
          </p:nvPr>
        </p:nvSpPr>
        <p:spPr>
          <a:xfrm>
            <a:off x="733426" y="1715007"/>
            <a:ext cx="16821148" cy="6864790"/>
          </a:xfrm>
        </p:spPr>
        <p:txBody>
          <a:bodyPr anchor="ctr">
            <a:normAutofit/>
          </a:bodyPr>
          <a:lstStyle>
            <a:lvl1pPr algn="ctr">
              <a:defRPr sz="13200" b="1" i="0">
                <a:solidFill>
                  <a:schemeClr val="bg1"/>
                </a:solidFill>
                <a:latin typeface="+mj-lt"/>
              </a:defRPr>
            </a:lvl1pPr>
          </a:lstStyle>
          <a:p>
            <a:r>
              <a:rPr lang="en-US"/>
              <a:t>Keyword slide</a:t>
            </a:r>
          </a:p>
        </p:txBody>
      </p:sp>
      <p:sp>
        <p:nvSpPr>
          <p:cNvPr id="3" name="Footer Placeholder 2">
            <a:extLst>
              <a:ext uri="{FF2B5EF4-FFF2-40B4-BE49-F238E27FC236}">
                <a16:creationId xmlns:a16="http://schemas.microsoft.com/office/drawing/2014/main" id="{110A85E0-C1EB-4136-9620-760F1EBE9B39}"/>
              </a:ext>
              <a:ext uri="{C183D7F6-B498-43B3-948B-1728B52AA6E4}">
                <adec:decorative xmlns:adec="http://schemas.microsoft.com/office/drawing/2017/decorative" val="1"/>
              </a:ext>
            </a:extLst>
          </p:cNvPr>
          <p:cNvSpPr>
            <a:spLocks noGrp="1"/>
          </p:cNvSpPr>
          <p:nvPr>
            <p:ph type="ftr" sz="quarter" idx="10"/>
          </p:nvPr>
        </p:nvSpPr>
        <p:spPr/>
        <p:txBody>
          <a:bodyPr/>
          <a:lstStyle/>
          <a:p>
            <a:endParaRPr lang="en-US" dirty="0"/>
          </a:p>
        </p:txBody>
      </p:sp>
    </p:spTree>
    <p:extLst>
      <p:ext uri="{BB962C8B-B14F-4D97-AF65-F5344CB8AC3E}">
        <p14:creationId xmlns:p14="http://schemas.microsoft.com/office/powerpoint/2010/main" val="395784028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Image Keyword Slide">
    <p:spTree>
      <p:nvGrpSpPr>
        <p:cNvPr id="1" name=""/>
        <p:cNvGrpSpPr/>
        <p:nvPr/>
      </p:nvGrpSpPr>
      <p:grpSpPr>
        <a:xfrm>
          <a:off x="0" y="0"/>
          <a:ext cx="0" cy="0"/>
          <a:chOff x="0" y="0"/>
          <a:chExt cx="0" cy="0"/>
        </a:xfrm>
      </p:grpSpPr>
      <p:sp>
        <p:nvSpPr>
          <p:cNvPr id="4" name="Picture Placeholder 1">
            <a:extLst>
              <a:ext uri="{FF2B5EF4-FFF2-40B4-BE49-F238E27FC236}">
                <a16:creationId xmlns:a16="http://schemas.microsoft.com/office/drawing/2014/main" id="{60E83C5A-875F-4159-917A-339BF5530BAB}"/>
              </a:ext>
              <a:ext uri="{C183D7F6-B498-43B3-948B-1728B52AA6E4}">
                <adec:decorative xmlns:adec="http://schemas.microsoft.com/office/drawing/2017/decorative" val="1"/>
              </a:ext>
            </a:extLst>
          </p:cNvPr>
          <p:cNvSpPr>
            <a:spLocks noGrp="1"/>
          </p:cNvSpPr>
          <p:nvPr>
            <p:ph type="pic" sz="quarter" idx="11"/>
          </p:nvPr>
        </p:nvSpPr>
        <p:spPr>
          <a:xfrm>
            <a:off x="0" y="0"/>
            <a:ext cx="18288000" cy="10287000"/>
          </a:xfrm>
          <a:solidFill>
            <a:schemeClr val="bg1">
              <a:lumMod val="85000"/>
            </a:schemeClr>
          </a:solidFill>
        </p:spPr>
        <p:txBody>
          <a:bodyPr/>
          <a:lstStyle/>
          <a:p>
            <a:r>
              <a:rPr lang="en-US" dirty="0"/>
              <a:t>Click icon to add picture</a:t>
            </a:r>
          </a:p>
        </p:txBody>
      </p:sp>
      <p:sp>
        <p:nvSpPr>
          <p:cNvPr id="6" name="Source Placeholder 4">
            <a:extLst>
              <a:ext uri="{FF2B5EF4-FFF2-40B4-BE49-F238E27FC236}">
                <a16:creationId xmlns:a16="http://schemas.microsoft.com/office/drawing/2014/main" id="{0DDDDE4F-B6C4-4C26-8174-4A2FA73F6525}"/>
              </a:ext>
              <a:ext uri="{C183D7F6-B498-43B3-948B-1728B52AA6E4}">
                <adec:decorative xmlns:adec="http://schemas.microsoft.com/office/drawing/2017/decorative" val="1"/>
              </a:ext>
            </a:extLst>
          </p:cNvPr>
          <p:cNvSpPr>
            <a:spLocks noGrp="1"/>
          </p:cNvSpPr>
          <p:nvPr>
            <p:ph type="body" sz="quarter" idx="14" hasCustomPrompt="1"/>
          </p:nvPr>
        </p:nvSpPr>
        <p:spPr>
          <a:xfrm>
            <a:off x="373180" y="9835635"/>
            <a:ext cx="8770820" cy="184666"/>
          </a:xfrm>
        </p:spPr>
        <p:txBody>
          <a:bodyPr wrap="square" lIns="0" tIns="0" rIns="0" bIns="0" anchor="b">
            <a:spAutoFit/>
          </a:bodyPr>
          <a:lstStyle>
            <a:lvl1pPr marL="0" indent="0" algn="l">
              <a:buNone/>
              <a:defRPr sz="1200">
                <a:solidFill>
                  <a:schemeClr val="bg1">
                    <a:lumMod val="50000"/>
                  </a:schemeClr>
                </a:solidFill>
              </a:defRPr>
            </a:lvl1pPr>
            <a:lvl5pPr>
              <a:defRPr/>
            </a:lvl5pPr>
          </a:lstStyle>
          <a:p>
            <a:pPr lvl="0"/>
            <a:r>
              <a:rPr lang="en-US"/>
              <a:t>Image credit </a:t>
            </a:r>
          </a:p>
        </p:txBody>
      </p:sp>
      <p:sp>
        <p:nvSpPr>
          <p:cNvPr id="5" name="Rectangle 4">
            <a:extLst>
              <a:ext uri="{FF2B5EF4-FFF2-40B4-BE49-F238E27FC236}">
                <a16:creationId xmlns:a16="http://schemas.microsoft.com/office/drawing/2014/main" id="{666CFDC1-F1AA-4A2E-BE26-5875041CD7E8}"/>
              </a:ext>
              <a:ext uri="{C183D7F6-B498-43B3-948B-1728B52AA6E4}">
                <adec:decorative xmlns:adec="http://schemas.microsoft.com/office/drawing/2017/decorative" val="1"/>
              </a:ext>
            </a:extLst>
          </p:cNvPr>
          <p:cNvSpPr/>
          <p:nvPr userDrawn="1"/>
        </p:nvSpPr>
        <p:spPr>
          <a:xfrm>
            <a:off x="0" y="0"/>
            <a:ext cx="18288000" cy="1028700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sz="7200" dirty="0"/>
          </a:p>
        </p:txBody>
      </p:sp>
      <p:sp>
        <p:nvSpPr>
          <p:cNvPr id="2" name="Title 1">
            <a:extLst>
              <a:ext uri="{FF2B5EF4-FFF2-40B4-BE49-F238E27FC236}">
                <a16:creationId xmlns:a16="http://schemas.microsoft.com/office/drawing/2014/main" id="{74029D21-9EC6-4E91-B725-D201834437F1}"/>
              </a:ext>
            </a:extLst>
          </p:cNvPr>
          <p:cNvSpPr>
            <a:spLocks noGrp="1"/>
          </p:cNvSpPr>
          <p:nvPr>
            <p:ph type="title" hasCustomPrompt="1"/>
          </p:nvPr>
        </p:nvSpPr>
        <p:spPr>
          <a:xfrm>
            <a:off x="733426" y="1715007"/>
            <a:ext cx="16821148" cy="6864790"/>
          </a:xfrm>
        </p:spPr>
        <p:txBody>
          <a:bodyPr anchor="ctr">
            <a:normAutofit/>
          </a:bodyPr>
          <a:lstStyle>
            <a:lvl1pPr algn="ctr">
              <a:defRPr sz="13200" b="1" i="0">
                <a:latin typeface="+mj-lt"/>
              </a:defRPr>
            </a:lvl1pPr>
          </a:lstStyle>
          <a:p>
            <a:r>
              <a:rPr lang="en-US"/>
              <a:t>Image keyword slide</a:t>
            </a:r>
          </a:p>
        </p:txBody>
      </p:sp>
      <p:sp>
        <p:nvSpPr>
          <p:cNvPr id="3" name="Footer Placeholder 2">
            <a:extLst>
              <a:ext uri="{FF2B5EF4-FFF2-40B4-BE49-F238E27FC236}">
                <a16:creationId xmlns:a16="http://schemas.microsoft.com/office/drawing/2014/main" id="{110A85E0-C1EB-4136-9620-760F1EBE9B39}"/>
              </a:ext>
              <a:ext uri="{C183D7F6-B498-43B3-948B-1728B52AA6E4}">
                <adec:decorative xmlns:adec="http://schemas.microsoft.com/office/drawing/2017/decorative" val="1"/>
              </a:ext>
            </a:extLst>
          </p:cNvPr>
          <p:cNvSpPr>
            <a:spLocks noGrp="1"/>
          </p:cNvSpPr>
          <p:nvPr>
            <p:ph type="ftr" sz="quarter" idx="10"/>
          </p:nvPr>
        </p:nvSpPr>
        <p:spPr/>
        <p:txBody>
          <a:bodyPr/>
          <a:lstStyle>
            <a:lvl1pPr>
              <a:defRPr>
                <a:solidFill>
                  <a:schemeClr val="bg1">
                    <a:lumMod val="50000"/>
                  </a:schemeClr>
                </a:solidFill>
              </a:defRPr>
            </a:lvl1pPr>
          </a:lstStyle>
          <a:p>
            <a:endParaRPr lang="en-US" dirty="0"/>
          </a:p>
        </p:txBody>
      </p:sp>
    </p:spTree>
    <p:extLst>
      <p:ext uri="{BB962C8B-B14F-4D97-AF65-F5344CB8AC3E}">
        <p14:creationId xmlns:p14="http://schemas.microsoft.com/office/powerpoint/2010/main" val="265541765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Pause Slid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F072DD8-2E73-424E-81C4-B08A8577731C}"/>
              </a:ext>
              <a:ext uri="{C183D7F6-B498-43B3-948B-1728B52AA6E4}">
                <adec:decorative xmlns:adec="http://schemas.microsoft.com/office/drawing/2017/decorative" val="1"/>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8288000" cy="10287000"/>
          </a:xfrm>
          <a:prstGeom prst="rect">
            <a:avLst/>
          </a:prstGeom>
        </p:spPr>
      </p:pic>
      <p:sp>
        <p:nvSpPr>
          <p:cNvPr id="2" name="Title 1">
            <a:extLst>
              <a:ext uri="{FF2B5EF4-FFF2-40B4-BE49-F238E27FC236}">
                <a16:creationId xmlns:a16="http://schemas.microsoft.com/office/drawing/2014/main" id="{74029D21-9EC6-4E91-B725-D201834437F1}"/>
              </a:ext>
            </a:extLst>
          </p:cNvPr>
          <p:cNvSpPr>
            <a:spLocks noGrp="1"/>
          </p:cNvSpPr>
          <p:nvPr>
            <p:ph type="title" hasCustomPrompt="1"/>
          </p:nvPr>
        </p:nvSpPr>
        <p:spPr>
          <a:xfrm>
            <a:off x="733426" y="1715007"/>
            <a:ext cx="16821148" cy="6864790"/>
          </a:xfrm>
        </p:spPr>
        <p:txBody>
          <a:bodyPr anchor="ctr">
            <a:normAutofit/>
          </a:bodyPr>
          <a:lstStyle>
            <a:lvl1pPr algn="ctr">
              <a:defRPr sz="13200" b="1" i="0">
                <a:latin typeface="+mj-lt"/>
              </a:defRPr>
            </a:lvl1pPr>
          </a:lstStyle>
          <a:p>
            <a:r>
              <a:rPr lang="en-US"/>
              <a:t>Pause slide</a:t>
            </a:r>
          </a:p>
        </p:txBody>
      </p:sp>
      <p:sp>
        <p:nvSpPr>
          <p:cNvPr id="3" name="Footer Placeholder 2">
            <a:extLst>
              <a:ext uri="{FF2B5EF4-FFF2-40B4-BE49-F238E27FC236}">
                <a16:creationId xmlns:a16="http://schemas.microsoft.com/office/drawing/2014/main" id="{110A85E0-C1EB-4136-9620-760F1EBE9B39}"/>
              </a:ext>
              <a:ext uri="{C183D7F6-B498-43B3-948B-1728B52AA6E4}">
                <adec:decorative xmlns:adec="http://schemas.microsoft.com/office/drawing/2017/decorative" val="1"/>
              </a:ext>
            </a:extLst>
          </p:cNvPr>
          <p:cNvSpPr>
            <a:spLocks noGrp="1"/>
          </p:cNvSpPr>
          <p:nvPr>
            <p:ph type="ftr" sz="quarter" idx="10"/>
          </p:nvPr>
        </p:nvSpPr>
        <p:spPr/>
        <p:txBody>
          <a:bodyPr/>
          <a:lstStyle>
            <a:lvl1pPr>
              <a:defRPr>
                <a:solidFill>
                  <a:schemeClr val="bg1">
                    <a:lumMod val="50000"/>
                  </a:schemeClr>
                </a:solidFill>
              </a:defRPr>
            </a:lvl1pPr>
          </a:lstStyle>
          <a:p>
            <a:endParaRPr lang="en-US" dirty="0"/>
          </a:p>
        </p:txBody>
      </p:sp>
    </p:spTree>
    <p:extLst>
      <p:ext uri="{BB962C8B-B14F-4D97-AF65-F5344CB8AC3E}">
        <p14:creationId xmlns:p14="http://schemas.microsoft.com/office/powerpoint/2010/main" val="191822814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p:txBody>
          <a:bodyPr/>
          <a:lstStyle/>
          <a:p>
            <a:endParaRPr lang="en-US" dirty="0"/>
          </a:p>
        </p:txBody>
      </p:sp>
    </p:spTree>
    <p:extLst>
      <p:ext uri="{BB962C8B-B14F-4D97-AF65-F5344CB8AC3E}">
        <p14:creationId xmlns:p14="http://schemas.microsoft.com/office/powerpoint/2010/main" val="388875661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Image Slide">
    <p:spTree>
      <p:nvGrpSpPr>
        <p:cNvPr id="1" name=""/>
        <p:cNvGrpSpPr/>
        <p:nvPr/>
      </p:nvGrpSpPr>
      <p:grpSpPr>
        <a:xfrm>
          <a:off x="0" y="0"/>
          <a:ext cx="0" cy="0"/>
          <a:chOff x="0" y="0"/>
          <a:chExt cx="0" cy="0"/>
        </a:xfrm>
      </p:grpSpPr>
      <p:sp>
        <p:nvSpPr>
          <p:cNvPr id="3" name="Picture Placeholder 1">
            <a:extLst>
              <a:ext uri="{FF2B5EF4-FFF2-40B4-BE49-F238E27FC236}">
                <a16:creationId xmlns:a16="http://schemas.microsoft.com/office/drawing/2014/main" id="{36648DC8-183E-4874-8A70-41E0E0E3E59D}"/>
              </a:ext>
              <a:ext uri="{C183D7F6-B498-43B3-948B-1728B52AA6E4}">
                <adec:decorative xmlns:adec="http://schemas.microsoft.com/office/drawing/2017/decorative" val="1"/>
              </a:ext>
            </a:extLst>
          </p:cNvPr>
          <p:cNvSpPr>
            <a:spLocks noGrp="1"/>
          </p:cNvSpPr>
          <p:nvPr>
            <p:ph type="pic" sz="quarter" idx="11"/>
          </p:nvPr>
        </p:nvSpPr>
        <p:spPr>
          <a:xfrm>
            <a:off x="0" y="0"/>
            <a:ext cx="18288000" cy="10287000"/>
          </a:xfrm>
          <a:solidFill>
            <a:schemeClr val="bg1">
              <a:lumMod val="85000"/>
            </a:schemeClr>
          </a:solidFill>
        </p:spPr>
        <p:txBody>
          <a:bodyPr/>
          <a:lstStyle/>
          <a:p>
            <a:r>
              <a:rPr lang="en-US" dirty="0"/>
              <a:t>Click icon to add picture</a:t>
            </a:r>
          </a:p>
        </p:txBody>
      </p:sp>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p:txBody>
          <a:bodyPr/>
          <a:lstStyle>
            <a:lvl1pPr>
              <a:defRPr>
                <a:solidFill>
                  <a:schemeClr val="bg1">
                    <a:lumMod val="50000"/>
                  </a:schemeClr>
                </a:solidFill>
              </a:defRPr>
            </a:lvl1pPr>
          </a:lstStyle>
          <a:p>
            <a:endParaRPr lang="en-US" dirty="0"/>
          </a:p>
        </p:txBody>
      </p:sp>
      <p:sp>
        <p:nvSpPr>
          <p:cNvPr id="4" name="Source Placeholder 4">
            <a:extLst>
              <a:ext uri="{FF2B5EF4-FFF2-40B4-BE49-F238E27FC236}">
                <a16:creationId xmlns:a16="http://schemas.microsoft.com/office/drawing/2014/main" id="{49D341AB-8C4A-4996-8690-BB48FE8192F3}"/>
              </a:ext>
              <a:ext uri="{C183D7F6-B498-43B3-948B-1728B52AA6E4}">
                <adec:decorative xmlns:adec="http://schemas.microsoft.com/office/drawing/2017/decorative" val="1"/>
              </a:ext>
            </a:extLst>
          </p:cNvPr>
          <p:cNvSpPr>
            <a:spLocks noGrp="1"/>
          </p:cNvSpPr>
          <p:nvPr>
            <p:ph type="body" sz="quarter" idx="12" hasCustomPrompt="1"/>
          </p:nvPr>
        </p:nvSpPr>
        <p:spPr>
          <a:xfrm>
            <a:off x="366713" y="9835635"/>
            <a:ext cx="8510586" cy="184666"/>
          </a:xfrm>
        </p:spPr>
        <p:txBody>
          <a:bodyPr wrap="square" lIns="0" tIns="0" rIns="0" bIns="0" anchor="b">
            <a:spAutoFit/>
          </a:bodyPr>
          <a:lstStyle>
            <a:lvl1pPr marL="0" indent="0">
              <a:buNone/>
              <a:defRPr sz="1200">
                <a:solidFill>
                  <a:schemeClr val="bg1">
                    <a:lumMod val="50000"/>
                  </a:schemeClr>
                </a:solidFill>
              </a:defRPr>
            </a:lvl1pPr>
            <a:lvl5pPr>
              <a:defRPr/>
            </a:lvl5pPr>
          </a:lstStyle>
          <a:p>
            <a:pPr lvl="0"/>
            <a:r>
              <a:rPr lang="en-US"/>
              <a:t>Image credit </a:t>
            </a:r>
          </a:p>
        </p:txBody>
      </p:sp>
    </p:spTree>
    <p:extLst>
      <p:ext uri="{BB962C8B-B14F-4D97-AF65-F5344CB8AC3E}">
        <p14:creationId xmlns:p14="http://schemas.microsoft.com/office/powerpoint/2010/main" val="23572057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pic>
        <p:nvPicPr>
          <p:cNvPr id="5" name="Graphic 4">
            <a:extLst>
              <a:ext uri="{FF2B5EF4-FFF2-40B4-BE49-F238E27FC236}">
                <a16:creationId xmlns:a16="http://schemas.microsoft.com/office/drawing/2014/main" id="{30FA67C1-F7DE-4541-9383-BC2E44489F32}"/>
              </a:ext>
              <a:ext uri="{C183D7F6-B498-43B3-948B-1728B52AA6E4}">
                <adec:decorative xmlns:adec="http://schemas.microsoft.com/office/drawing/2017/decorative" val="1"/>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p:blipFill>
        <p:spPr>
          <a:xfrm>
            <a:off x="3238500" y="4537995"/>
            <a:ext cx="11811000" cy="1211010"/>
          </a:xfrm>
          <a:prstGeom prst="rect">
            <a:avLst/>
          </a:prstGeom>
        </p:spPr>
      </p:pic>
      <p:sp>
        <p:nvSpPr>
          <p:cNvPr id="3" name="Text Placeholder 2">
            <a:extLst>
              <a:ext uri="{FF2B5EF4-FFF2-40B4-BE49-F238E27FC236}">
                <a16:creationId xmlns:a16="http://schemas.microsoft.com/office/drawing/2014/main" id="{A25A22C1-D8F5-4786-9740-69D95B250F69}"/>
              </a:ext>
            </a:extLst>
          </p:cNvPr>
          <p:cNvSpPr>
            <a:spLocks noGrp="1"/>
          </p:cNvSpPr>
          <p:nvPr>
            <p:ph type="body" sz="quarter" idx="10" hasCustomPrompt="1"/>
          </p:nvPr>
        </p:nvSpPr>
        <p:spPr>
          <a:xfrm>
            <a:off x="368300" y="8997623"/>
            <a:ext cx="17551400" cy="374650"/>
          </a:xfrm>
        </p:spPr>
        <p:txBody>
          <a:bodyPr anchor="b">
            <a:noAutofit/>
          </a:bodyPr>
          <a:lstStyle>
            <a:lvl1pPr marL="0" indent="0">
              <a:buNone/>
              <a:defRPr lang="en-US" sz="1200" kern="1200" dirty="0">
                <a:solidFill>
                  <a:schemeClr val="bg1">
                    <a:lumMod val="65000"/>
                  </a:schemeClr>
                </a:solidFill>
                <a:latin typeface="+mn-lt"/>
                <a:ea typeface="+mn-ea"/>
                <a:cs typeface="+mn-cs"/>
              </a:defRPr>
            </a:lvl1pPr>
          </a:lstStyle>
          <a:p>
            <a:pPr lvl="0"/>
            <a:r>
              <a:rPr lang="en-US" dirty="0"/>
              <a:t>Add specific disclaimers for products/services referenced in this presentation here.</a:t>
            </a:r>
          </a:p>
        </p:txBody>
      </p:sp>
      <p:sp>
        <p:nvSpPr>
          <p:cNvPr id="4" name="TextBox 3">
            <a:extLst>
              <a:ext uri="{FF2B5EF4-FFF2-40B4-BE49-F238E27FC236}">
                <a16:creationId xmlns:a16="http://schemas.microsoft.com/office/drawing/2014/main" id="{0B92AFF1-3A65-4865-9263-DF415AAE84C6}"/>
              </a:ext>
            </a:extLst>
          </p:cNvPr>
          <p:cNvSpPr txBox="1"/>
          <p:nvPr userDrawn="1"/>
        </p:nvSpPr>
        <p:spPr>
          <a:xfrm>
            <a:off x="368300" y="9410700"/>
            <a:ext cx="17551404" cy="609600"/>
          </a:xfrm>
          <a:prstGeom prst="rect">
            <a:avLst/>
          </a:prstGeom>
          <a:noFill/>
        </p:spPr>
        <p:txBody>
          <a:bodyPr wrap="square" lIns="0" tIns="0" rIns="0" bIns="0" rtlCol="0" anchor="b">
            <a:noAutofit/>
          </a:bodyPr>
          <a:lstStyle/>
          <a:p>
            <a:pPr>
              <a:lnSpc>
                <a:spcPct val="90000"/>
              </a:lnSpc>
              <a:spcBef>
                <a:spcPts val="600"/>
              </a:spcBef>
            </a:pPr>
            <a:r>
              <a:rPr lang="en-US" sz="1200" dirty="0">
                <a:solidFill>
                  <a:schemeClr val="bg1">
                    <a:lumMod val="65000"/>
                  </a:schemeClr>
                </a:solidFill>
              </a:rPr>
              <a:t>Autodesk and the Autodesk logo are registered trademarks or trademarks of Autodesk, Inc., and/or its subsidiaries and/or affiliates in the USA and/or other countries. All other brand names, product names, or trademarks belong to their respective holders. Autodesk reserves the right to alter product and services offerings, and specifications and pricing at any time without notice, and is not responsible for typographical or graphical errors that may appear in this document.</a:t>
            </a:r>
          </a:p>
          <a:p>
            <a:pPr>
              <a:lnSpc>
                <a:spcPct val="90000"/>
              </a:lnSpc>
              <a:spcBef>
                <a:spcPts val="600"/>
              </a:spcBef>
            </a:pPr>
            <a:r>
              <a:rPr lang="en-US" sz="1200" dirty="0">
                <a:solidFill>
                  <a:schemeClr val="bg1">
                    <a:lumMod val="65000"/>
                  </a:schemeClr>
                </a:solidFill>
              </a:rPr>
              <a:t>© </a:t>
            </a:r>
            <a:fld id="{D7685BFE-E355-4955-A651-C86618A915FB}" type="datetimeyyyy">
              <a:rPr lang="en-US" sz="1200" smtClean="0">
                <a:solidFill>
                  <a:schemeClr val="bg1">
                    <a:lumMod val="65000"/>
                  </a:schemeClr>
                </a:solidFill>
              </a:rPr>
              <a:pPr>
                <a:lnSpc>
                  <a:spcPct val="90000"/>
                </a:lnSpc>
                <a:spcBef>
                  <a:spcPts val="600"/>
                </a:spcBef>
              </a:pPr>
              <a:t>2025</a:t>
            </a:fld>
            <a:r>
              <a:rPr lang="en-US" sz="1200" dirty="0">
                <a:solidFill>
                  <a:schemeClr val="bg1">
                    <a:lumMod val="65000"/>
                  </a:schemeClr>
                </a:solidFill>
              </a:rPr>
              <a:t> Autodesk. All rights reserved.</a:t>
            </a:r>
          </a:p>
        </p:txBody>
      </p:sp>
    </p:spTree>
    <p:extLst>
      <p:ext uri="{BB962C8B-B14F-4D97-AF65-F5344CB8AC3E}">
        <p14:creationId xmlns:p14="http://schemas.microsoft.com/office/powerpoint/2010/main" val="104342700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ver B">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B579C492-4237-4928-8DC6-BACCE812C0D4}"/>
              </a:ext>
              <a:ext uri="{C183D7F6-B498-43B3-948B-1728B52AA6E4}">
                <adec:decorative xmlns:adec="http://schemas.microsoft.com/office/drawing/2017/decorative" val="1"/>
              </a:ext>
            </a:extLst>
          </p:cNvPr>
          <p:cNvSpPr/>
          <p:nvPr userDrawn="1"/>
        </p:nvSpPr>
        <p:spPr>
          <a:xfrm>
            <a:off x="0" y="0"/>
            <a:ext cx="18288000" cy="10287000"/>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sz="7200" dirty="0"/>
          </a:p>
        </p:txBody>
      </p:sp>
      <p:sp>
        <p:nvSpPr>
          <p:cNvPr id="9" name="Picture Placeholder 8">
            <a:extLst>
              <a:ext uri="{FF2B5EF4-FFF2-40B4-BE49-F238E27FC236}">
                <a16:creationId xmlns:a16="http://schemas.microsoft.com/office/drawing/2014/main" id="{8767468D-C3AF-4D62-842C-65B92F584E23}"/>
              </a:ext>
              <a:ext uri="{C183D7F6-B498-43B3-948B-1728B52AA6E4}">
                <adec:decorative xmlns:adec="http://schemas.microsoft.com/office/drawing/2017/decorative" val="1"/>
              </a:ext>
            </a:extLst>
          </p:cNvPr>
          <p:cNvSpPr>
            <a:spLocks noGrp="1"/>
          </p:cNvSpPr>
          <p:nvPr>
            <p:ph type="pic" sz="quarter" idx="13"/>
          </p:nvPr>
        </p:nvSpPr>
        <p:spPr>
          <a:xfrm>
            <a:off x="0" y="0"/>
            <a:ext cx="18288000" cy="10287000"/>
          </a:xfrm>
          <a:solidFill>
            <a:schemeClr val="bg1">
              <a:lumMod val="85000"/>
            </a:schemeClr>
          </a:solidFill>
        </p:spPr>
        <p:txBody>
          <a:bodyPr/>
          <a:lstStyle>
            <a:lvl1pPr marL="0" indent="0">
              <a:buNone/>
              <a:defRPr/>
            </a:lvl1pPr>
          </a:lstStyle>
          <a:p>
            <a:r>
              <a:rPr lang="en-US" dirty="0"/>
              <a:t>Click icon to add picture</a:t>
            </a:r>
          </a:p>
        </p:txBody>
      </p:sp>
      <p:cxnSp>
        <p:nvCxnSpPr>
          <p:cNvPr id="12" name="Straight Connector 11">
            <a:extLst>
              <a:ext uri="{FF2B5EF4-FFF2-40B4-BE49-F238E27FC236}">
                <a16:creationId xmlns:a16="http://schemas.microsoft.com/office/drawing/2014/main" id="{AE71A526-8474-4E5D-BEB1-1C220ED5E34D}"/>
              </a:ext>
              <a:ext uri="{C183D7F6-B498-43B3-948B-1728B52AA6E4}">
                <adec:decorative xmlns:adec="http://schemas.microsoft.com/office/drawing/2017/decorative" val="1"/>
              </a:ext>
            </a:extLst>
          </p:cNvPr>
          <p:cNvCxnSpPr>
            <a:cxnSpLocks/>
          </p:cNvCxnSpPr>
          <p:nvPr userDrawn="1"/>
        </p:nvCxnSpPr>
        <p:spPr>
          <a:xfrm flipH="1">
            <a:off x="3882958" y="7360214"/>
            <a:ext cx="2635200"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pic>
        <p:nvPicPr>
          <p:cNvPr id="17" name="Graphic 16">
            <a:extLst>
              <a:ext uri="{FF2B5EF4-FFF2-40B4-BE49-F238E27FC236}">
                <a16:creationId xmlns:a16="http://schemas.microsoft.com/office/drawing/2014/main" id="{BD8830E4-3594-418C-9C27-19BFC88B5482}"/>
              </a:ext>
              <a:ext uri="{C183D7F6-B498-43B3-948B-1728B52AA6E4}">
                <adec:decorative xmlns:adec="http://schemas.microsoft.com/office/drawing/2017/decorative" val="1"/>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p:blipFill>
        <p:spPr>
          <a:xfrm>
            <a:off x="14916202" y="730250"/>
            <a:ext cx="2635200" cy="270192"/>
          </a:xfrm>
          <a:prstGeom prst="rect">
            <a:avLst/>
          </a:prstGeom>
        </p:spPr>
      </p:pic>
      <p:sp>
        <p:nvSpPr>
          <p:cNvPr id="23" name="Graphic 31">
            <a:extLst>
              <a:ext uri="{FF2B5EF4-FFF2-40B4-BE49-F238E27FC236}">
                <a16:creationId xmlns:a16="http://schemas.microsoft.com/office/drawing/2014/main" id="{0D47106D-EEFE-45DB-AC12-22D7A8D52D88}"/>
              </a:ext>
              <a:ext uri="{C183D7F6-B498-43B3-948B-1728B52AA6E4}">
                <adec:decorative xmlns:adec="http://schemas.microsoft.com/office/drawing/2017/decorative" val="1"/>
              </a:ext>
            </a:extLst>
          </p:cNvPr>
          <p:cNvSpPr/>
          <p:nvPr userDrawn="1"/>
        </p:nvSpPr>
        <p:spPr>
          <a:xfrm>
            <a:off x="733494" y="3740152"/>
            <a:ext cx="2632200" cy="1800224"/>
          </a:xfrm>
          <a:custGeom>
            <a:avLst/>
            <a:gdLst>
              <a:gd name="connsiteX0" fmla="*/ 979 w 195276"/>
              <a:gd name="connsiteY0" fmla="*/ 133489 h 133554"/>
              <a:gd name="connsiteX1" fmla="*/ 120554 w 195276"/>
              <a:gd name="connsiteY1" fmla="*/ 59108 h 133554"/>
              <a:gd name="connsiteX2" fmla="*/ 182583 w 195276"/>
              <a:gd name="connsiteY2" fmla="*/ 59108 h 133554"/>
              <a:gd name="connsiteX3" fmla="*/ 186204 w 195276"/>
              <a:gd name="connsiteY3" fmla="*/ 62729 h 133554"/>
              <a:gd name="connsiteX4" fmla="*/ 186204 w 195276"/>
              <a:gd name="connsiteY4" fmla="*/ 62737 h 133554"/>
              <a:gd name="connsiteX5" fmla="*/ 184512 w 195276"/>
              <a:gd name="connsiteY5" fmla="*/ 65783 h 133554"/>
              <a:gd name="connsiteX6" fmla="*/ 125782 w 195276"/>
              <a:gd name="connsiteY6" fmla="*/ 100994 h 133554"/>
              <a:gd name="connsiteX7" fmla="*/ 120630 w 195276"/>
              <a:gd name="connsiteY7" fmla="*/ 111298 h 133554"/>
              <a:gd name="connsiteX8" fmla="*/ 120571 w 195276"/>
              <a:gd name="connsiteY8" fmla="*/ 133489 h 133554"/>
              <a:gd name="connsiteX9" fmla="*/ 195206 w 195276"/>
              <a:gd name="connsiteY9" fmla="*/ 133489 h 133554"/>
              <a:gd name="connsiteX10" fmla="*/ 195206 w 195276"/>
              <a:gd name="connsiteY10" fmla="*/ 4524 h 133554"/>
              <a:gd name="connsiteX11" fmla="*/ 190642 w 195276"/>
              <a:gd name="connsiteY11" fmla="*/ -66 h 133554"/>
              <a:gd name="connsiteX12" fmla="*/ 190434 w 195276"/>
              <a:gd name="connsiteY12" fmla="*/ -62 h 133554"/>
              <a:gd name="connsiteX13" fmla="*/ 119217 w 195276"/>
              <a:gd name="connsiteY13" fmla="*/ -62 h 133554"/>
              <a:gd name="connsiteX14" fmla="*/ -70 w 195276"/>
              <a:gd name="connsiteY14" fmla="*/ 73998 h 133554"/>
              <a:gd name="connsiteX15" fmla="*/ -70 w 195276"/>
              <a:gd name="connsiteY15" fmla="*/ 133489 h 133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5276" h="133554">
                <a:moveTo>
                  <a:pt x="979" y="133489"/>
                </a:moveTo>
                <a:lnTo>
                  <a:pt x="120554" y="59108"/>
                </a:lnTo>
                <a:lnTo>
                  <a:pt x="182583" y="59108"/>
                </a:lnTo>
                <a:cubicBezTo>
                  <a:pt x="184583" y="59108"/>
                  <a:pt x="186204" y="60729"/>
                  <a:pt x="186204" y="62729"/>
                </a:cubicBezTo>
                <a:cubicBezTo>
                  <a:pt x="186204" y="62731"/>
                  <a:pt x="186204" y="62735"/>
                  <a:pt x="186204" y="62737"/>
                </a:cubicBezTo>
                <a:cubicBezTo>
                  <a:pt x="186305" y="64000"/>
                  <a:pt x="185638" y="65201"/>
                  <a:pt x="184512" y="65783"/>
                </a:cubicBezTo>
                <a:lnTo>
                  <a:pt x="125782" y="100994"/>
                </a:lnTo>
                <a:cubicBezTo>
                  <a:pt x="121967" y="103278"/>
                  <a:pt x="120630" y="107863"/>
                  <a:pt x="120630" y="111298"/>
                </a:cubicBezTo>
                <a:lnTo>
                  <a:pt x="120571" y="133489"/>
                </a:lnTo>
                <a:lnTo>
                  <a:pt x="195206" y="133489"/>
                </a:lnTo>
                <a:lnTo>
                  <a:pt x="195206" y="4524"/>
                </a:lnTo>
                <a:cubicBezTo>
                  <a:pt x="195213" y="1996"/>
                  <a:pt x="193170" y="-59"/>
                  <a:pt x="190642" y="-66"/>
                </a:cubicBezTo>
                <a:cubicBezTo>
                  <a:pt x="190572" y="-66"/>
                  <a:pt x="190504" y="-65"/>
                  <a:pt x="190434" y="-62"/>
                </a:cubicBezTo>
                <a:lnTo>
                  <a:pt x="119217" y="-62"/>
                </a:lnTo>
                <a:lnTo>
                  <a:pt x="-70" y="73998"/>
                </a:lnTo>
                <a:lnTo>
                  <a:pt x="-70" y="133489"/>
                </a:lnTo>
                <a:close/>
              </a:path>
            </a:pathLst>
          </a:custGeom>
          <a:solidFill>
            <a:srgbClr val="000000"/>
          </a:solidFill>
          <a:ln w="841" cap="flat">
            <a:noFill/>
            <a:prstDash val="solid"/>
            <a:miter/>
          </a:ln>
        </p:spPr>
        <p:txBody>
          <a:bodyPr rtlCol="0" anchor="ctr"/>
          <a:lstStyle/>
          <a:p>
            <a:endParaRPr lang="en-US" sz="7200" dirty="0"/>
          </a:p>
        </p:txBody>
      </p:sp>
      <p:sp>
        <p:nvSpPr>
          <p:cNvPr id="15" name="Source Placeholder 4">
            <a:extLst>
              <a:ext uri="{FF2B5EF4-FFF2-40B4-BE49-F238E27FC236}">
                <a16:creationId xmlns:a16="http://schemas.microsoft.com/office/drawing/2014/main" id="{7174F5EA-3D27-4D2B-94E4-C87BF417CF19}"/>
              </a:ext>
              <a:ext uri="{C183D7F6-B498-43B3-948B-1728B52AA6E4}">
                <adec:decorative xmlns:adec="http://schemas.microsoft.com/office/drawing/2017/decorative" val="1"/>
              </a:ext>
            </a:extLst>
          </p:cNvPr>
          <p:cNvSpPr>
            <a:spLocks noGrp="1"/>
          </p:cNvSpPr>
          <p:nvPr>
            <p:ph type="body" sz="quarter" idx="14" hasCustomPrompt="1"/>
          </p:nvPr>
        </p:nvSpPr>
        <p:spPr>
          <a:xfrm>
            <a:off x="9144000" y="9847871"/>
            <a:ext cx="8770820" cy="184666"/>
          </a:xfrm>
        </p:spPr>
        <p:txBody>
          <a:bodyPr wrap="square" lIns="0" tIns="0" rIns="0" bIns="0" anchor="b">
            <a:spAutoFit/>
          </a:bodyPr>
          <a:lstStyle>
            <a:lvl1pPr marL="0" indent="0" algn="r">
              <a:buNone/>
              <a:defRPr sz="1200">
                <a:solidFill>
                  <a:schemeClr val="bg1">
                    <a:lumMod val="50000"/>
                  </a:schemeClr>
                </a:solidFill>
              </a:defRPr>
            </a:lvl1pPr>
            <a:lvl5pPr>
              <a:defRPr/>
            </a:lvl5pPr>
          </a:lstStyle>
          <a:p>
            <a:pPr lvl="0"/>
            <a:r>
              <a:rPr lang="en-US"/>
              <a:t>Image credit </a:t>
            </a:r>
          </a:p>
        </p:txBody>
      </p:sp>
      <p:sp>
        <p:nvSpPr>
          <p:cNvPr id="3" name="Subtitle 2"/>
          <p:cNvSpPr>
            <a:spLocks noGrp="1"/>
          </p:cNvSpPr>
          <p:nvPr>
            <p:ph type="subTitle" idx="1"/>
          </p:nvPr>
        </p:nvSpPr>
        <p:spPr>
          <a:xfrm>
            <a:off x="3882959" y="5923204"/>
            <a:ext cx="13668442" cy="498598"/>
          </a:xfrm>
        </p:spPr>
        <p:txBody>
          <a:bodyPr vert="horz" wrap="square" lIns="0" tIns="0" rIns="0" bIns="0" rtlCol="0">
            <a:spAutoFit/>
          </a:bodyPr>
          <a:lstStyle>
            <a:lvl1pPr marL="0" indent="0">
              <a:buNone/>
              <a:defRPr lang="en-US" sz="3600" dirty="0"/>
            </a:lvl1pPr>
          </a:lstStyle>
          <a:p>
            <a:pPr marL="457200" marR="0" lvl="0" indent="-457200" algn="l" defTabSz="1371600" rtl="0" eaLnBrk="1" fontAlgn="auto" latinLnBrk="0" hangingPunct="1">
              <a:lnSpc>
                <a:spcPct val="90000"/>
              </a:lnSpc>
              <a:spcBef>
                <a:spcPts val="4000"/>
              </a:spcBef>
              <a:spcAft>
                <a:spcPts val="0"/>
              </a:spcAft>
              <a:buClr>
                <a:schemeClr val="tx2"/>
              </a:buClr>
              <a:buSzTx/>
              <a:tabLst/>
              <a:defRPr/>
            </a:pPr>
            <a:r>
              <a:rPr lang="en-US"/>
              <a:t>Click to edit Master subtitle style</a:t>
            </a:r>
          </a:p>
        </p:txBody>
      </p:sp>
      <p:sp>
        <p:nvSpPr>
          <p:cNvPr id="6" name="Presenter Name 3">
            <a:extLst>
              <a:ext uri="{FF2B5EF4-FFF2-40B4-BE49-F238E27FC236}">
                <a16:creationId xmlns:a16="http://schemas.microsoft.com/office/drawing/2014/main" id="{C04F57AA-54B2-45D6-A733-72203FE0CF7A}"/>
              </a:ext>
            </a:extLst>
          </p:cNvPr>
          <p:cNvSpPr>
            <a:spLocks noGrp="1"/>
          </p:cNvSpPr>
          <p:nvPr>
            <p:ph type="body" sz="quarter" idx="11" hasCustomPrompt="1"/>
          </p:nvPr>
        </p:nvSpPr>
        <p:spPr>
          <a:xfrm>
            <a:off x="3882958" y="7796406"/>
            <a:ext cx="7680964" cy="430888"/>
          </a:xfrm>
        </p:spPr>
        <p:txBody>
          <a:bodyPr wrap="square">
            <a:spAutoFit/>
          </a:bodyPr>
          <a:lstStyle>
            <a:lvl1pPr marL="0" indent="0">
              <a:buNone/>
              <a:defRPr sz="2800"/>
            </a:lvl1pPr>
          </a:lstStyle>
          <a:p>
            <a:pPr lvl="0"/>
            <a:r>
              <a:rPr lang="en-US"/>
              <a:t>Presenter Name</a:t>
            </a:r>
          </a:p>
        </p:txBody>
      </p:sp>
      <p:sp>
        <p:nvSpPr>
          <p:cNvPr id="8" name="Presenter Info 4">
            <a:extLst>
              <a:ext uri="{FF2B5EF4-FFF2-40B4-BE49-F238E27FC236}">
                <a16:creationId xmlns:a16="http://schemas.microsoft.com/office/drawing/2014/main" id="{C2103BC2-100F-4A8E-85B0-54037B4529E7}"/>
              </a:ext>
            </a:extLst>
          </p:cNvPr>
          <p:cNvSpPr>
            <a:spLocks noGrp="1"/>
          </p:cNvSpPr>
          <p:nvPr>
            <p:ph type="body" sz="quarter" idx="12" hasCustomPrompt="1"/>
          </p:nvPr>
        </p:nvSpPr>
        <p:spPr>
          <a:xfrm>
            <a:off x="3882958" y="8222781"/>
            <a:ext cx="7680964" cy="338554"/>
          </a:xfrm>
        </p:spPr>
        <p:txBody>
          <a:bodyPr wrap="square">
            <a:spAutoFit/>
          </a:bodyPr>
          <a:lstStyle>
            <a:lvl1pPr marL="0" indent="0">
              <a:buNone/>
              <a:defRPr sz="2200"/>
            </a:lvl1pPr>
          </a:lstStyle>
          <a:p>
            <a:pPr lvl="0"/>
            <a:r>
              <a:rPr lang="en-US"/>
              <a:t>Presenter Title | @socialmedia</a:t>
            </a:r>
          </a:p>
        </p:txBody>
      </p:sp>
      <p:sp>
        <p:nvSpPr>
          <p:cNvPr id="7" name="Footer Placeholder 6">
            <a:extLst>
              <a:ext uri="{FF2B5EF4-FFF2-40B4-BE49-F238E27FC236}">
                <a16:creationId xmlns:a16="http://schemas.microsoft.com/office/drawing/2014/main" id="{379A5025-10DD-4BE9-B14B-87885CBC5125}"/>
              </a:ext>
              <a:ext uri="{C183D7F6-B498-43B3-948B-1728B52AA6E4}">
                <adec:decorative xmlns:adec="http://schemas.microsoft.com/office/drawing/2017/decorative" val="0"/>
              </a:ext>
            </a:extLst>
          </p:cNvPr>
          <p:cNvSpPr>
            <a:spLocks noGrp="1"/>
          </p:cNvSpPr>
          <p:nvPr>
            <p:ph type="ftr" sz="quarter" idx="10"/>
          </p:nvPr>
        </p:nvSpPr>
        <p:spPr>
          <a:xfrm>
            <a:off x="368301" y="9473274"/>
            <a:ext cx="8772526" cy="304800"/>
          </a:xfrm>
        </p:spPr>
        <p:txBody>
          <a:bodyPr/>
          <a:lstStyle>
            <a:lvl1pPr algn="l">
              <a:defRPr>
                <a:solidFill>
                  <a:schemeClr val="bg1">
                    <a:lumMod val="50000"/>
                  </a:schemeClr>
                </a:solidFill>
              </a:defRPr>
            </a:lvl1pPr>
          </a:lstStyle>
          <a:p>
            <a:endParaRPr lang="en-US" dirty="0"/>
          </a:p>
        </p:txBody>
      </p:sp>
      <p:sp>
        <p:nvSpPr>
          <p:cNvPr id="5" name="Copyright Line 5">
            <a:extLst>
              <a:ext uri="{FF2B5EF4-FFF2-40B4-BE49-F238E27FC236}">
                <a16:creationId xmlns:a16="http://schemas.microsoft.com/office/drawing/2014/main" id="{2B8C09F4-8C50-43A4-8553-F7D974ACBC0C}"/>
              </a:ext>
              <a:ext uri="{C183D7F6-B498-43B3-948B-1728B52AA6E4}">
                <adec:decorative xmlns:adec="http://schemas.microsoft.com/office/drawing/2017/decorative" val="0"/>
              </a:ext>
            </a:extLst>
          </p:cNvPr>
          <p:cNvSpPr txBox="1"/>
          <p:nvPr userDrawn="1"/>
        </p:nvSpPr>
        <p:spPr>
          <a:xfrm>
            <a:off x="368301" y="9727736"/>
            <a:ext cx="8772526" cy="304800"/>
          </a:xfrm>
          <a:prstGeom prst="rect">
            <a:avLst/>
          </a:prstGeom>
          <a:noFill/>
        </p:spPr>
        <p:txBody>
          <a:bodyPr wrap="square" lIns="0" tIns="0" rIns="0" bIns="0" rtlCol="0" anchor="b">
            <a:noAutofit/>
          </a:bodyPr>
          <a:lstStyle/>
          <a:p>
            <a:pPr>
              <a:lnSpc>
                <a:spcPct val="90000"/>
              </a:lnSpc>
              <a:spcBef>
                <a:spcPts val="600"/>
              </a:spcBef>
            </a:pPr>
            <a:r>
              <a:rPr lang="en-US" sz="1200" dirty="0">
                <a:solidFill>
                  <a:schemeClr val="bg1">
                    <a:lumMod val="50000"/>
                  </a:schemeClr>
                </a:solidFill>
              </a:rPr>
              <a:t>© </a:t>
            </a:r>
            <a:fld id="{EAD5FACD-C283-4FF3-BBD1-122C8E24DE05}" type="datetimeyyyy">
              <a:rPr lang="en-US" sz="1200" smtClean="0">
                <a:solidFill>
                  <a:schemeClr val="bg1">
                    <a:lumMod val="50000"/>
                  </a:schemeClr>
                </a:solidFill>
              </a:rPr>
              <a:pPr>
                <a:lnSpc>
                  <a:spcPct val="90000"/>
                </a:lnSpc>
                <a:spcBef>
                  <a:spcPts val="600"/>
                </a:spcBef>
              </a:pPr>
              <a:t>2025</a:t>
            </a:fld>
            <a:r>
              <a:rPr lang="en-US" sz="1200" dirty="0">
                <a:solidFill>
                  <a:schemeClr val="bg1">
                    <a:lumMod val="50000"/>
                  </a:schemeClr>
                </a:solidFill>
              </a:rPr>
              <a:t> Autodesk. All rights reserved.</a:t>
            </a:r>
          </a:p>
        </p:txBody>
      </p:sp>
      <p:sp>
        <p:nvSpPr>
          <p:cNvPr id="16" name="Title 1">
            <a:extLst>
              <a:ext uri="{FF2B5EF4-FFF2-40B4-BE49-F238E27FC236}">
                <a16:creationId xmlns:a16="http://schemas.microsoft.com/office/drawing/2014/main" id="{1874137C-A765-47B1-B0B1-10D06AF6D0AB}"/>
              </a:ext>
            </a:extLst>
          </p:cNvPr>
          <p:cNvSpPr>
            <a:spLocks noGrp="1"/>
          </p:cNvSpPr>
          <p:nvPr>
            <p:ph type="title" hasCustomPrompt="1"/>
          </p:nvPr>
        </p:nvSpPr>
        <p:spPr>
          <a:xfrm>
            <a:off x="3882958" y="3512884"/>
            <a:ext cx="13668440" cy="2217600"/>
          </a:xfrm>
        </p:spPr>
        <p:txBody>
          <a:bodyPr anchor="b"/>
          <a:lstStyle>
            <a:lvl1pPr>
              <a:lnSpc>
                <a:spcPct val="90000"/>
              </a:lnSpc>
              <a:defRPr sz="8000" b="1" i="0">
                <a:latin typeface="+mj-lt"/>
              </a:defRPr>
            </a:lvl1pPr>
          </a:lstStyle>
          <a:p>
            <a:r>
              <a:rPr lang="en-US" dirty="0"/>
              <a:t>Presentation title can extend to two lines</a:t>
            </a:r>
          </a:p>
        </p:txBody>
      </p:sp>
    </p:spTree>
    <p:extLst>
      <p:ext uri="{BB962C8B-B14F-4D97-AF65-F5344CB8AC3E}">
        <p14:creationId xmlns:p14="http://schemas.microsoft.com/office/powerpoint/2010/main" val="15060848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Divider B">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33BBD940-C0AC-42F5-919E-FDED7E6BBB10}"/>
              </a:ext>
              <a:ext uri="{C183D7F6-B498-43B3-948B-1728B52AA6E4}">
                <adec:decorative xmlns:adec="http://schemas.microsoft.com/office/drawing/2017/decorative" val="1"/>
              </a:ext>
            </a:extLst>
          </p:cNvPr>
          <p:cNvSpPr/>
          <p:nvPr userDrawn="1"/>
        </p:nvSpPr>
        <p:spPr>
          <a:xfrm>
            <a:off x="0" y="0"/>
            <a:ext cx="18288000" cy="10287000"/>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sz="7200" dirty="0"/>
          </a:p>
        </p:txBody>
      </p:sp>
      <p:sp>
        <p:nvSpPr>
          <p:cNvPr id="5" name="Picture Placeholder 8">
            <a:extLst>
              <a:ext uri="{FF2B5EF4-FFF2-40B4-BE49-F238E27FC236}">
                <a16:creationId xmlns:a16="http://schemas.microsoft.com/office/drawing/2014/main" id="{06C59638-1931-40DB-B64F-E0F2DCD9BA23}"/>
              </a:ext>
              <a:ext uri="{C183D7F6-B498-43B3-948B-1728B52AA6E4}">
                <adec:decorative xmlns:adec="http://schemas.microsoft.com/office/drawing/2017/decorative" val="1"/>
              </a:ext>
            </a:extLst>
          </p:cNvPr>
          <p:cNvSpPr>
            <a:spLocks noGrp="1"/>
          </p:cNvSpPr>
          <p:nvPr>
            <p:ph type="pic" sz="quarter" idx="13"/>
          </p:nvPr>
        </p:nvSpPr>
        <p:spPr>
          <a:xfrm>
            <a:off x="0" y="0"/>
            <a:ext cx="18288000" cy="10287000"/>
          </a:xfrm>
          <a:solidFill>
            <a:schemeClr val="bg1">
              <a:lumMod val="85000"/>
            </a:schemeClr>
          </a:solidFill>
        </p:spPr>
        <p:txBody>
          <a:bodyPr/>
          <a:lstStyle>
            <a:lvl1pPr marL="0" indent="0">
              <a:buNone/>
              <a:defRPr/>
            </a:lvl1pPr>
          </a:lstStyle>
          <a:p>
            <a:r>
              <a:rPr lang="en-US" dirty="0"/>
              <a:t>Click icon to add picture</a:t>
            </a:r>
          </a:p>
        </p:txBody>
      </p:sp>
      <p:sp>
        <p:nvSpPr>
          <p:cNvPr id="12" name="Graphic 31">
            <a:extLst>
              <a:ext uri="{FF2B5EF4-FFF2-40B4-BE49-F238E27FC236}">
                <a16:creationId xmlns:a16="http://schemas.microsoft.com/office/drawing/2014/main" id="{CCAE7F29-2806-4B09-B264-109F01E4225C}"/>
              </a:ext>
              <a:ext uri="{C183D7F6-B498-43B3-948B-1728B52AA6E4}">
                <adec:decorative xmlns:adec="http://schemas.microsoft.com/office/drawing/2017/decorative" val="1"/>
              </a:ext>
            </a:extLst>
          </p:cNvPr>
          <p:cNvSpPr/>
          <p:nvPr userDrawn="1"/>
        </p:nvSpPr>
        <p:spPr>
          <a:xfrm>
            <a:off x="15645007" y="730250"/>
            <a:ext cx="1903394" cy="1301776"/>
          </a:xfrm>
          <a:custGeom>
            <a:avLst/>
            <a:gdLst>
              <a:gd name="connsiteX0" fmla="*/ 979 w 195276"/>
              <a:gd name="connsiteY0" fmla="*/ 133489 h 133554"/>
              <a:gd name="connsiteX1" fmla="*/ 120554 w 195276"/>
              <a:gd name="connsiteY1" fmla="*/ 59108 h 133554"/>
              <a:gd name="connsiteX2" fmla="*/ 182583 w 195276"/>
              <a:gd name="connsiteY2" fmla="*/ 59108 h 133554"/>
              <a:gd name="connsiteX3" fmla="*/ 186204 w 195276"/>
              <a:gd name="connsiteY3" fmla="*/ 62729 h 133554"/>
              <a:gd name="connsiteX4" fmla="*/ 186204 w 195276"/>
              <a:gd name="connsiteY4" fmla="*/ 62737 h 133554"/>
              <a:gd name="connsiteX5" fmla="*/ 184512 w 195276"/>
              <a:gd name="connsiteY5" fmla="*/ 65783 h 133554"/>
              <a:gd name="connsiteX6" fmla="*/ 125782 w 195276"/>
              <a:gd name="connsiteY6" fmla="*/ 100994 h 133554"/>
              <a:gd name="connsiteX7" fmla="*/ 120630 w 195276"/>
              <a:gd name="connsiteY7" fmla="*/ 111298 h 133554"/>
              <a:gd name="connsiteX8" fmla="*/ 120571 w 195276"/>
              <a:gd name="connsiteY8" fmla="*/ 133489 h 133554"/>
              <a:gd name="connsiteX9" fmla="*/ 195206 w 195276"/>
              <a:gd name="connsiteY9" fmla="*/ 133489 h 133554"/>
              <a:gd name="connsiteX10" fmla="*/ 195206 w 195276"/>
              <a:gd name="connsiteY10" fmla="*/ 4524 h 133554"/>
              <a:gd name="connsiteX11" fmla="*/ 190642 w 195276"/>
              <a:gd name="connsiteY11" fmla="*/ -66 h 133554"/>
              <a:gd name="connsiteX12" fmla="*/ 190434 w 195276"/>
              <a:gd name="connsiteY12" fmla="*/ -62 h 133554"/>
              <a:gd name="connsiteX13" fmla="*/ 119217 w 195276"/>
              <a:gd name="connsiteY13" fmla="*/ -62 h 133554"/>
              <a:gd name="connsiteX14" fmla="*/ -70 w 195276"/>
              <a:gd name="connsiteY14" fmla="*/ 73998 h 133554"/>
              <a:gd name="connsiteX15" fmla="*/ -70 w 195276"/>
              <a:gd name="connsiteY15" fmla="*/ 133489 h 133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5276" h="133554">
                <a:moveTo>
                  <a:pt x="979" y="133489"/>
                </a:moveTo>
                <a:lnTo>
                  <a:pt x="120554" y="59108"/>
                </a:lnTo>
                <a:lnTo>
                  <a:pt x="182583" y="59108"/>
                </a:lnTo>
                <a:cubicBezTo>
                  <a:pt x="184583" y="59108"/>
                  <a:pt x="186204" y="60729"/>
                  <a:pt x="186204" y="62729"/>
                </a:cubicBezTo>
                <a:cubicBezTo>
                  <a:pt x="186204" y="62731"/>
                  <a:pt x="186204" y="62735"/>
                  <a:pt x="186204" y="62737"/>
                </a:cubicBezTo>
                <a:cubicBezTo>
                  <a:pt x="186305" y="64000"/>
                  <a:pt x="185638" y="65201"/>
                  <a:pt x="184512" y="65783"/>
                </a:cubicBezTo>
                <a:lnTo>
                  <a:pt x="125782" y="100994"/>
                </a:lnTo>
                <a:cubicBezTo>
                  <a:pt x="121967" y="103278"/>
                  <a:pt x="120630" y="107863"/>
                  <a:pt x="120630" y="111298"/>
                </a:cubicBezTo>
                <a:lnTo>
                  <a:pt x="120571" y="133489"/>
                </a:lnTo>
                <a:lnTo>
                  <a:pt x="195206" y="133489"/>
                </a:lnTo>
                <a:lnTo>
                  <a:pt x="195206" y="4524"/>
                </a:lnTo>
                <a:cubicBezTo>
                  <a:pt x="195213" y="1996"/>
                  <a:pt x="193170" y="-59"/>
                  <a:pt x="190642" y="-66"/>
                </a:cubicBezTo>
                <a:cubicBezTo>
                  <a:pt x="190572" y="-66"/>
                  <a:pt x="190504" y="-65"/>
                  <a:pt x="190434" y="-62"/>
                </a:cubicBezTo>
                <a:lnTo>
                  <a:pt x="119217" y="-62"/>
                </a:lnTo>
                <a:lnTo>
                  <a:pt x="-70" y="73998"/>
                </a:lnTo>
                <a:lnTo>
                  <a:pt x="-70" y="133489"/>
                </a:lnTo>
                <a:close/>
              </a:path>
            </a:pathLst>
          </a:custGeom>
          <a:solidFill>
            <a:srgbClr val="000000"/>
          </a:solidFill>
          <a:ln w="841" cap="flat">
            <a:noFill/>
            <a:prstDash val="solid"/>
            <a:miter/>
          </a:ln>
        </p:spPr>
        <p:txBody>
          <a:bodyPr rtlCol="0" anchor="ctr"/>
          <a:lstStyle/>
          <a:p>
            <a:endParaRPr lang="en-US" sz="7200" dirty="0"/>
          </a:p>
        </p:txBody>
      </p:sp>
      <p:sp>
        <p:nvSpPr>
          <p:cNvPr id="8" name="Source Placeholder 4">
            <a:extLst>
              <a:ext uri="{FF2B5EF4-FFF2-40B4-BE49-F238E27FC236}">
                <a16:creationId xmlns:a16="http://schemas.microsoft.com/office/drawing/2014/main" id="{34633426-AD31-4A24-843F-ABC63DD91391}"/>
              </a:ext>
              <a:ext uri="{C183D7F6-B498-43B3-948B-1728B52AA6E4}">
                <adec:decorative xmlns:adec="http://schemas.microsoft.com/office/drawing/2017/decorative" val="1"/>
              </a:ext>
            </a:extLst>
          </p:cNvPr>
          <p:cNvSpPr>
            <a:spLocks noGrp="1"/>
          </p:cNvSpPr>
          <p:nvPr>
            <p:ph type="body" sz="quarter" idx="14" hasCustomPrompt="1"/>
          </p:nvPr>
        </p:nvSpPr>
        <p:spPr>
          <a:xfrm>
            <a:off x="373180" y="9835635"/>
            <a:ext cx="8770820" cy="184666"/>
          </a:xfrm>
        </p:spPr>
        <p:txBody>
          <a:bodyPr wrap="square" lIns="0" tIns="0" rIns="0" bIns="0" anchor="b">
            <a:spAutoFit/>
          </a:bodyPr>
          <a:lstStyle>
            <a:lvl1pPr marL="0" indent="0" algn="l">
              <a:buNone/>
              <a:defRPr sz="1200">
                <a:solidFill>
                  <a:schemeClr val="bg1">
                    <a:lumMod val="50000"/>
                  </a:schemeClr>
                </a:solidFill>
              </a:defRPr>
            </a:lvl1pPr>
            <a:lvl5pPr>
              <a:defRPr/>
            </a:lvl5pPr>
          </a:lstStyle>
          <a:p>
            <a:pPr lvl="0"/>
            <a:r>
              <a:rPr lang="en-US"/>
              <a:t>Image credit </a:t>
            </a:r>
          </a:p>
        </p:txBody>
      </p:sp>
      <p:sp>
        <p:nvSpPr>
          <p:cNvPr id="10" name="Text Placeholder 2">
            <a:extLst>
              <a:ext uri="{FF2B5EF4-FFF2-40B4-BE49-F238E27FC236}">
                <a16:creationId xmlns:a16="http://schemas.microsoft.com/office/drawing/2014/main" id="{F76B059C-68C7-4BA1-865C-0BBBAB62CC5B}"/>
              </a:ext>
            </a:extLst>
          </p:cNvPr>
          <p:cNvSpPr>
            <a:spLocks noGrp="1"/>
          </p:cNvSpPr>
          <p:nvPr>
            <p:ph type="body" idx="1"/>
          </p:nvPr>
        </p:nvSpPr>
        <p:spPr>
          <a:xfrm>
            <a:off x="1474790" y="5944013"/>
            <a:ext cx="11379200" cy="498598"/>
          </a:xfrm>
        </p:spPr>
        <p:txBody>
          <a:bodyPr>
            <a:spAutoFit/>
          </a:bodyPr>
          <a:lstStyle>
            <a:lvl1pPr marL="0" indent="0">
              <a:lnSpc>
                <a:spcPct val="90000"/>
              </a:lnSpc>
              <a:buNone/>
              <a:defRPr sz="3600">
                <a:solidFill>
                  <a:schemeClr val="tx1"/>
                </a:solidFill>
              </a:defRPr>
            </a:lvl1pPr>
            <a:lvl2pPr marL="685800" indent="0">
              <a:buNone/>
              <a:defRPr sz="3000">
                <a:solidFill>
                  <a:schemeClr val="tx1">
                    <a:tint val="75000"/>
                  </a:schemeClr>
                </a:solidFill>
              </a:defRPr>
            </a:lvl2pPr>
            <a:lvl3pPr marL="1371600" indent="0">
              <a:buNone/>
              <a:defRPr sz="2700">
                <a:solidFill>
                  <a:schemeClr val="tx1">
                    <a:tint val="75000"/>
                  </a:schemeClr>
                </a:solidFill>
              </a:defRPr>
            </a:lvl3pPr>
            <a:lvl4pPr marL="2057400" indent="0">
              <a:buNone/>
              <a:defRPr sz="2400">
                <a:solidFill>
                  <a:schemeClr val="tx1">
                    <a:tint val="75000"/>
                  </a:schemeClr>
                </a:solidFill>
              </a:defRPr>
            </a:lvl4pPr>
            <a:lvl5pPr marL="2743200" indent="0">
              <a:buNone/>
              <a:defRPr sz="2400">
                <a:solidFill>
                  <a:schemeClr val="tx1">
                    <a:tint val="75000"/>
                  </a:schemeClr>
                </a:solidFill>
              </a:defRPr>
            </a:lvl5pPr>
            <a:lvl6pPr marL="3429000" indent="0">
              <a:buNone/>
              <a:defRPr sz="2400">
                <a:solidFill>
                  <a:schemeClr val="tx1">
                    <a:tint val="75000"/>
                  </a:schemeClr>
                </a:solidFill>
              </a:defRPr>
            </a:lvl6pPr>
            <a:lvl7pPr marL="4114800" indent="0">
              <a:buNone/>
              <a:defRPr sz="2400">
                <a:solidFill>
                  <a:schemeClr val="tx1">
                    <a:tint val="75000"/>
                  </a:schemeClr>
                </a:solidFill>
              </a:defRPr>
            </a:lvl7pPr>
            <a:lvl8pPr marL="4800600" indent="0">
              <a:buNone/>
              <a:defRPr sz="2400">
                <a:solidFill>
                  <a:schemeClr val="tx1">
                    <a:tint val="75000"/>
                  </a:schemeClr>
                </a:solidFill>
              </a:defRPr>
            </a:lvl8pPr>
            <a:lvl9pPr marL="5486400" indent="0">
              <a:buNone/>
              <a:defRPr sz="2400">
                <a:solidFill>
                  <a:schemeClr val="tx1">
                    <a:tint val="75000"/>
                  </a:schemeClr>
                </a:solidFill>
              </a:defRPr>
            </a:lvl9pPr>
          </a:lstStyle>
          <a:p>
            <a:pPr lvl="0"/>
            <a:r>
              <a:rPr lang="en-US"/>
              <a:t>Click to edit Master text styles</a:t>
            </a:r>
          </a:p>
        </p:txBody>
      </p:sp>
      <p:sp>
        <p:nvSpPr>
          <p:cNvPr id="7" name="Footer Placeholder 3">
            <a:extLst>
              <a:ext uri="{FF2B5EF4-FFF2-40B4-BE49-F238E27FC236}">
                <a16:creationId xmlns:a16="http://schemas.microsoft.com/office/drawing/2014/main" id="{411FEDFA-5B6E-4759-85ED-8D39F5D2A26E}"/>
              </a:ext>
              <a:ext uri="{C183D7F6-B498-43B3-948B-1728B52AA6E4}">
                <adec:decorative xmlns:adec="http://schemas.microsoft.com/office/drawing/2017/decorative" val="1"/>
              </a:ext>
            </a:extLst>
          </p:cNvPr>
          <p:cNvSpPr>
            <a:spLocks noGrp="1"/>
          </p:cNvSpPr>
          <p:nvPr>
            <p:ph type="ftr" sz="quarter" idx="10"/>
          </p:nvPr>
        </p:nvSpPr>
        <p:spPr/>
        <p:txBody>
          <a:bodyPr/>
          <a:lstStyle>
            <a:lvl1pPr>
              <a:defRPr>
                <a:solidFill>
                  <a:schemeClr val="bg1">
                    <a:lumMod val="50000"/>
                  </a:schemeClr>
                </a:solidFill>
              </a:defRPr>
            </a:lvl1pPr>
          </a:lstStyle>
          <a:p>
            <a:endParaRPr lang="en-US" dirty="0"/>
          </a:p>
        </p:txBody>
      </p:sp>
      <p:sp>
        <p:nvSpPr>
          <p:cNvPr id="14" name="Title 1">
            <a:extLst>
              <a:ext uri="{FF2B5EF4-FFF2-40B4-BE49-F238E27FC236}">
                <a16:creationId xmlns:a16="http://schemas.microsoft.com/office/drawing/2014/main" id="{2E048146-7050-4EA9-8965-542AC2BF9777}"/>
              </a:ext>
            </a:extLst>
          </p:cNvPr>
          <p:cNvSpPr>
            <a:spLocks noGrp="1"/>
          </p:cNvSpPr>
          <p:nvPr>
            <p:ph type="title" hasCustomPrompt="1"/>
          </p:nvPr>
        </p:nvSpPr>
        <p:spPr>
          <a:xfrm>
            <a:off x="1474790" y="3529750"/>
            <a:ext cx="13668440" cy="2217600"/>
          </a:xfrm>
        </p:spPr>
        <p:txBody>
          <a:bodyPr anchor="b"/>
          <a:lstStyle>
            <a:lvl1pPr>
              <a:lnSpc>
                <a:spcPct val="90000"/>
              </a:lnSpc>
              <a:defRPr sz="8000" b="1" i="0">
                <a:latin typeface="+mj-lt"/>
              </a:defRPr>
            </a:lvl1pPr>
          </a:lstStyle>
          <a:p>
            <a:r>
              <a:rPr lang="en-US" dirty="0"/>
              <a:t>Divider title can</a:t>
            </a:r>
            <a:br>
              <a:rPr lang="en-US" dirty="0"/>
            </a:br>
            <a:r>
              <a:rPr lang="en-US" dirty="0"/>
              <a:t>extend to two lines</a:t>
            </a:r>
          </a:p>
        </p:txBody>
      </p:sp>
    </p:spTree>
    <p:extLst>
      <p:ext uri="{BB962C8B-B14F-4D97-AF65-F5344CB8AC3E}">
        <p14:creationId xmlns:p14="http://schemas.microsoft.com/office/powerpoint/2010/main" val="133075158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Learning Objectives">
    <p:spTree>
      <p:nvGrpSpPr>
        <p:cNvPr id="1" name=""/>
        <p:cNvGrpSpPr/>
        <p:nvPr/>
      </p:nvGrpSpPr>
      <p:grpSpPr>
        <a:xfrm>
          <a:off x="0" y="0"/>
          <a:ext cx="0" cy="0"/>
          <a:chOff x="0" y="0"/>
          <a:chExt cx="0" cy="0"/>
        </a:xfrm>
      </p:grpSpPr>
      <p:sp>
        <p:nvSpPr>
          <p:cNvPr id="5" name="Content Placeholder 2">
            <a:extLst>
              <a:ext uri="{FF2B5EF4-FFF2-40B4-BE49-F238E27FC236}">
                <a16:creationId xmlns:a16="http://schemas.microsoft.com/office/drawing/2014/main" id="{51F35BFC-45DA-41CB-B411-40026E11E6F4}"/>
              </a:ext>
            </a:extLst>
          </p:cNvPr>
          <p:cNvSpPr>
            <a:spLocks noGrp="1"/>
          </p:cNvSpPr>
          <p:nvPr>
            <p:ph idx="1"/>
          </p:nvPr>
        </p:nvSpPr>
        <p:spPr>
          <a:xfrm>
            <a:off x="736980" y="2377440"/>
            <a:ext cx="16814040" cy="7178040"/>
          </a:xfrm>
        </p:spPr>
        <p:txBody>
          <a:bodyPr/>
          <a:lstStyle>
            <a:lvl1pPr>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F3D827C1-A154-4A9B-B685-48DFB0F8FC25}"/>
              </a:ext>
            </a:extLst>
          </p:cNvPr>
          <p:cNvSpPr>
            <a:spLocks noGrp="1"/>
          </p:cNvSpPr>
          <p:nvPr>
            <p:ph type="title" hasCustomPrompt="1"/>
          </p:nvPr>
        </p:nvSpPr>
        <p:spPr/>
        <p:txBody>
          <a:bodyPr/>
          <a:lstStyle>
            <a:lvl1pPr>
              <a:defRPr/>
            </a:lvl1pPr>
          </a:lstStyle>
          <a:p>
            <a:r>
              <a:rPr lang="en-US" dirty="0"/>
              <a:t>Learning Objectives</a:t>
            </a:r>
          </a:p>
        </p:txBody>
      </p:sp>
    </p:spTree>
    <p:extLst>
      <p:ext uri="{BB962C8B-B14F-4D97-AF65-F5344CB8AC3E}">
        <p14:creationId xmlns:p14="http://schemas.microsoft.com/office/powerpoint/2010/main" val="11485799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Subtitle, and Content">
    <p:spTree>
      <p:nvGrpSpPr>
        <p:cNvPr id="1" name=""/>
        <p:cNvGrpSpPr/>
        <p:nvPr/>
      </p:nvGrpSpPr>
      <p:grpSpPr>
        <a:xfrm>
          <a:off x="0" y="0"/>
          <a:ext cx="0" cy="0"/>
          <a:chOff x="0" y="0"/>
          <a:chExt cx="0" cy="0"/>
        </a:xfrm>
      </p:grpSpPr>
      <p:sp>
        <p:nvSpPr>
          <p:cNvPr id="7" name="Subtitle 2">
            <a:extLst>
              <a:ext uri="{FF2B5EF4-FFF2-40B4-BE49-F238E27FC236}">
                <a16:creationId xmlns:a16="http://schemas.microsoft.com/office/drawing/2014/main" id="{50E09302-A0C4-445D-BF16-53CD11E35311}"/>
              </a:ext>
            </a:extLst>
          </p:cNvPr>
          <p:cNvSpPr>
            <a:spLocks noGrp="1"/>
          </p:cNvSpPr>
          <p:nvPr>
            <p:ph type="body" sz="quarter" idx="13" hasCustomPrompt="1"/>
          </p:nvPr>
        </p:nvSpPr>
        <p:spPr>
          <a:xfrm>
            <a:off x="736980" y="1558927"/>
            <a:ext cx="16814040" cy="492442"/>
          </a:xfrm>
        </p:spPr>
        <p:txBody>
          <a:bodyPr wrap="square" tIns="0">
            <a:spAutoFit/>
          </a:bodyPr>
          <a:lstStyle>
            <a:lvl1pPr marL="0" indent="0">
              <a:buNone/>
              <a:defRPr sz="3200" b="1"/>
            </a:lvl1pPr>
          </a:lstStyle>
          <a:p>
            <a:pPr lvl="0"/>
            <a:r>
              <a:rPr lang="en-US"/>
              <a:t>Subtitle if needed</a:t>
            </a:r>
          </a:p>
        </p:txBody>
      </p:sp>
      <p:sp>
        <p:nvSpPr>
          <p:cNvPr id="5" name="Content Placeholder 2">
            <a:extLst>
              <a:ext uri="{FF2B5EF4-FFF2-40B4-BE49-F238E27FC236}">
                <a16:creationId xmlns:a16="http://schemas.microsoft.com/office/drawing/2014/main" id="{36D2746D-0340-4A15-96B1-30ACF62C6B8F}"/>
              </a:ext>
            </a:extLst>
          </p:cNvPr>
          <p:cNvSpPr>
            <a:spLocks noGrp="1"/>
          </p:cNvSpPr>
          <p:nvPr>
            <p:ph idx="1"/>
          </p:nvPr>
        </p:nvSpPr>
        <p:spPr>
          <a:xfrm>
            <a:off x="736980" y="2377440"/>
            <a:ext cx="16814040" cy="7178040"/>
          </a:xfrm>
        </p:spPr>
        <p:txBody>
          <a:bodyPr/>
          <a:lstStyle>
            <a:lvl1pPr marL="457200" indent="-457200">
              <a:buFont typeface="Artifakt ElementOfc" panose="020B0504010101010104" pitchFamily="34" charset="0"/>
              <a:buChar char=" "/>
              <a:defRPr b="1"/>
            </a:lvl1pPr>
            <a:lvl2pPr marL="920750" indent="-463550">
              <a:buFont typeface="Artifakt ElementOfc" panose="020B0504010101010104" pitchFamily="34" charset="0"/>
              <a:buChar char=" "/>
              <a:defRPr/>
            </a:lvl2pPr>
            <a:lvl3pPr marL="1428750" indent="-514350">
              <a:buFont typeface="Artifakt ElementOfc" panose="020B0504010101010104" pitchFamily="34" charset="0"/>
              <a:buChar char=" "/>
              <a:defRPr/>
            </a:lvl3pPr>
          </a:lstStyle>
          <a:p>
            <a:pPr lvl="0"/>
            <a:r>
              <a:rPr lang="en-US" dirty="0"/>
              <a:t>Click to edit Master text styles</a:t>
            </a:r>
          </a:p>
          <a:p>
            <a:pPr lvl="1"/>
            <a:r>
              <a:rPr lang="en-US" dirty="0"/>
              <a:t>Second level</a:t>
            </a:r>
          </a:p>
          <a:p>
            <a:pPr lvl="2"/>
            <a:r>
              <a:rPr lang="en-US" dirty="0"/>
              <a:t>Third level</a:t>
            </a:r>
          </a:p>
        </p:txBody>
      </p:sp>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B53F5FD0-33B7-4B22-B2E7-D7C5A3AD6937}"/>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24600593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nd Content - 2 Column">
    <p:spTree>
      <p:nvGrpSpPr>
        <p:cNvPr id="1" name=""/>
        <p:cNvGrpSpPr/>
        <p:nvPr/>
      </p:nvGrpSpPr>
      <p:grpSpPr>
        <a:xfrm>
          <a:off x="0" y="0"/>
          <a:ext cx="0" cy="0"/>
          <a:chOff x="0" y="0"/>
          <a:chExt cx="0" cy="0"/>
        </a:xfrm>
      </p:grpSpPr>
      <p:sp>
        <p:nvSpPr>
          <p:cNvPr id="5" name="Content Placeholder 2">
            <a:extLst>
              <a:ext uri="{FF2B5EF4-FFF2-40B4-BE49-F238E27FC236}">
                <a16:creationId xmlns:a16="http://schemas.microsoft.com/office/drawing/2014/main" id="{51F35BFC-45DA-41CB-B411-40026E11E6F4}"/>
              </a:ext>
            </a:extLst>
          </p:cNvPr>
          <p:cNvSpPr>
            <a:spLocks noGrp="1"/>
          </p:cNvSpPr>
          <p:nvPr>
            <p:ph idx="1"/>
          </p:nvPr>
        </p:nvSpPr>
        <p:spPr>
          <a:xfrm>
            <a:off x="736980" y="2377440"/>
            <a:ext cx="8140320" cy="717804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Content Placeholder 2">
            <a:extLst>
              <a:ext uri="{FF2B5EF4-FFF2-40B4-BE49-F238E27FC236}">
                <a16:creationId xmlns:a16="http://schemas.microsoft.com/office/drawing/2014/main" id="{B02560BD-FF7E-43D5-95BA-1D2D492F2E93}"/>
              </a:ext>
            </a:extLst>
          </p:cNvPr>
          <p:cNvSpPr>
            <a:spLocks noGrp="1"/>
          </p:cNvSpPr>
          <p:nvPr>
            <p:ph idx="11"/>
          </p:nvPr>
        </p:nvSpPr>
        <p:spPr>
          <a:xfrm>
            <a:off x="9411080" y="2377440"/>
            <a:ext cx="8140320" cy="717804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AB6B8D3B-32FF-45CF-8B27-0FFD6F05C29C}"/>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53712636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2.xml"/><Relationship Id="rId13" Type="http://schemas.openxmlformats.org/officeDocument/2006/relationships/slideLayout" Target="../slideLayouts/slideLayout37.xml"/><Relationship Id="rId18" Type="http://schemas.openxmlformats.org/officeDocument/2006/relationships/slideLayout" Target="../slideLayouts/slideLayout42.xml"/><Relationship Id="rId3" Type="http://schemas.openxmlformats.org/officeDocument/2006/relationships/slideLayout" Target="../slideLayouts/slideLayout27.xml"/><Relationship Id="rId21" Type="http://schemas.openxmlformats.org/officeDocument/2006/relationships/slideLayout" Target="../slideLayouts/slideLayout45.xml"/><Relationship Id="rId7" Type="http://schemas.openxmlformats.org/officeDocument/2006/relationships/slideLayout" Target="../slideLayouts/slideLayout31.xml"/><Relationship Id="rId12" Type="http://schemas.openxmlformats.org/officeDocument/2006/relationships/slideLayout" Target="../slideLayouts/slideLayout36.xml"/><Relationship Id="rId17" Type="http://schemas.openxmlformats.org/officeDocument/2006/relationships/slideLayout" Target="../slideLayouts/slideLayout41.xml"/><Relationship Id="rId25" Type="http://schemas.openxmlformats.org/officeDocument/2006/relationships/theme" Target="../theme/theme2.xml"/><Relationship Id="rId2" Type="http://schemas.openxmlformats.org/officeDocument/2006/relationships/slideLayout" Target="../slideLayouts/slideLayout26.xml"/><Relationship Id="rId16" Type="http://schemas.openxmlformats.org/officeDocument/2006/relationships/slideLayout" Target="../slideLayouts/slideLayout40.xml"/><Relationship Id="rId20" Type="http://schemas.openxmlformats.org/officeDocument/2006/relationships/slideLayout" Target="../slideLayouts/slideLayout44.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24" Type="http://schemas.openxmlformats.org/officeDocument/2006/relationships/slideLayout" Target="../slideLayouts/slideLayout48.xml"/><Relationship Id="rId5" Type="http://schemas.openxmlformats.org/officeDocument/2006/relationships/slideLayout" Target="../slideLayouts/slideLayout29.xml"/><Relationship Id="rId15" Type="http://schemas.openxmlformats.org/officeDocument/2006/relationships/slideLayout" Target="../slideLayouts/slideLayout39.xml"/><Relationship Id="rId23" Type="http://schemas.openxmlformats.org/officeDocument/2006/relationships/slideLayout" Target="../slideLayouts/slideLayout47.xml"/><Relationship Id="rId10" Type="http://schemas.openxmlformats.org/officeDocument/2006/relationships/slideLayout" Target="../slideLayouts/slideLayout34.xml"/><Relationship Id="rId19" Type="http://schemas.openxmlformats.org/officeDocument/2006/relationships/slideLayout" Target="../slideLayouts/slideLayout43.xml"/><Relationship Id="rId4" Type="http://schemas.openxmlformats.org/officeDocument/2006/relationships/slideLayout" Target="../slideLayouts/slideLayout28.xml"/><Relationship Id="rId9" Type="http://schemas.openxmlformats.org/officeDocument/2006/relationships/slideLayout" Target="../slideLayouts/slideLayout33.xml"/><Relationship Id="rId14" Type="http://schemas.openxmlformats.org/officeDocument/2006/relationships/slideLayout" Target="../slideLayouts/slideLayout38.xml"/><Relationship Id="rId22" Type="http://schemas.openxmlformats.org/officeDocument/2006/relationships/slideLayout" Target="../slideLayouts/slideLayout4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736980" y="731521"/>
            <a:ext cx="16814040" cy="775597"/>
          </a:xfrm>
          <a:prstGeom prst="rect">
            <a:avLst/>
          </a:prstGeom>
        </p:spPr>
        <p:txBody>
          <a:bodyPr vert="horz" wrap="square" lIns="0" tIns="0" rIns="0" bIns="0" rtlCol="0" anchor="t" anchorCtr="0">
            <a:spAutoFit/>
          </a:bodyPr>
          <a:lstStyle/>
          <a:p>
            <a:r>
              <a:rPr lang="en-US" dirty="0"/>
              <a:t>Learning Objectives</a:t>
            </a:r>
          </a:p>
        </p:txBody>
      </p:sp>
      <p:sp>
        <p:nvSpPr>
          <p:cNvPr id="3" name="Text Placeholder 2"/>
          <p:cNvSpPr>
            <a:spLocks noGrp="1"/>
          </p:cNvSpPr>
          <p:nvPr>
            <p:ph type="body" idx="1"/>
          </p:nvPr>
        </p:nvSpPr>
        <p:spPr>
          <a:xfrm>
            <a:off x="736980" y="2377440"/>
            <a:ext cx="16814040" cy="7178040"/>
          </a:xfrm>
          <a:prstGeom prst="rect">
            <a:avLst/>
          </a:prstGeom>
        </p:spPr>
        <p:txBody>
          <a:bodyPr vert="horz" lIns="0" tIns="0" rIns="0" bIns="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Footer Placeholder 3"/>
          <p:cNvSpPr>
            <a:spLocks noGrp="1"/>
          </p:cNvSpPr>
          <p:nvPr>
            <p:ph type="ftr" sz="quarter" idx="3"/>
          </p:nvPr>
        </p:nvSpPr>
        <p:spPr>
          <a:xfrm>
            <a:off x="9144001" y="9715500"/>
            <a:ext cx="8772526" cy="304800"/>
          </a:xfrm>
          <a:prstGeom prst="rect">
            <a:avLst/>
          </a:prstGeom>
        </p:spPr>
        <p:txBody>
          <a:bodyPr vert="horz" lIns="0" tIns="0" rIns="0" bIns="0" rtlCol="0" anchor="b"/>
          <a:lstStyle>
            <a:lvl1pPr algn="r">
              <a:defRPr sz="1200">
                <a:solidFill>
                  <a:schemeClr val="bg1">
                    <a:lumMod val="65000"/>
                  </a:schemeClr>
                </a:solidFill>
              </a:defRPr>
            </a:lvl1pPr>
          </a:lstStyle>
          <a:p>
            <a:endParaRPr lang="en-US" dirty="0"/>
          </a:p>
        </p:txBody>
      </p:sp>
    </p:spTree>
    <p:extLst>
      <p:ext uri="{BB962C8B-B14F-4D97-AF65-F5344CB8AC3E}">
        <p14:creationId xmlns:p14="http://schemas.microsoft.com/office/powerpoint/2010/main" val="1519946592"/>
      </p:ext>
    </p:extLst>
  </p:cSld>
  <p:clrMap bg1="lt1" tx1="dk1" bg2="lt2" tx2="dk2" accent1="accent1" accent2="accent2" accent3="accent3" accent4="accent4" accent5="accent5" accent6="accent6" hlink="hlink" folHlink="folHlink"/>
  <p:sldLayoutIdLst>
    <p:sldLayoutId id="2147483662" r:id="rId1"/>
    <p:sldLayoutId id="2147483664" r:id="rId2"/>
    <p:sldLayoutId id="2147483690" r:id="rId3"/>
    <p:sldLayoutId id="2147483691" r:id="rId4"/>
    <p:sldLayoutId id="2147483675" r:id="rId5"/>
    <p:sldLayoutId id="2147483676" r:id="rId6"/>
    <p:sldLayoutId id="2147483680" r:id="rId7"/>
    <p:sldLayoutId id="2147483681" r:id="rId8"/>
    <p:sldLayoutId id="2147483685" r:id="rId9"/>
    <p:sldLayoutId id="2147483686" r:id="rId10"/>
    <p:sldLayoutId id="2147483682" r:id="rId11"/>
    <p:sldLayoutId id="2147483692" r:id="rId12"/>
    <p:sldLayoutId id="2147483683" r:id="rId13"/>
    <p:sldLayoutId id="2147483684" r:id="rId14"/>
    <p:sldLayoutId id="2147483694" r:id="rId15"/>
    <p:sldLayoutId id="2147483667" r:id="rId16"/>
    <p:sldLayoutId id="2147483673" r:id="rId17"/>
    <p:sldLayoutId id="2147483659" r:id="rId18"/>
    <p:sldLayoutId id="2147483693" r:id="rId19"/>
    <p:sldLayoutId id="2147483688" r:id="rId20"/>
    <p:sldLayoutId id="2147483689" r:id="rId21"/>
    <p:sldLayoutId id="2147483674" r:id="rId22"/>
    <p:sldLayoutId id="2147483687" r:id="rId23"/>
    <p:sldLayoutId id="2147483669" r:id="rId24"/>
  </p:sldLayoutIdLst>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xStyles>
    <p:titleStyle>
      <a:lvl1pPr algn="l" defTabSz="1371600" rtl="0" eaLnBrk="1" latinLnBrk="0" hangingPunct="1">
        <a:lnSpc>
          <a:spcPct val="90000"/>
        </a:lnSpc>
        <a:spcBef>
          <a:spcPct val="0"/>
        </a:spcBef>
        <a:buNone/>
        <a:defRPr sz="5600" b="1" i="0" kern="1200">
          <a:solidFill>
            <a:schemeClr val="tx1"/>
          </a:solidFill>
          <a:latin typeface="+mj-lt"/>
          <a:ea typeface="+mj-ea"/>
          <a:cs typeface="+mj-cs"/>
        </a:defRPr>
      </a:lvl1pPr>
    </p:titleStyle>
    <p:body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371600" rtl="0" eaLnBrk="1" latinLnBrk="0" hangingPunct="1">
        <a:defRPr sz="2700" kern="1200">
          <a:solidFill>
            <a:schemeClr val="tx1"/>
          </a:solidFill>
          <a:latin typeface="+mn-lt"/>
          <a:ea typeface="+mn-ea"/>
          <a:cs typeface="+mn-cs"/>
        </a:defRPr>
      </a:lvl1pPr>
      <a:lvl2pPr marL="685800" algn="l" defTabSz="1371600" rtl="0" eaLnBrk="1" latinLnBrk="0" hangingPunct="1">
        <a:defRPr sz="2700" kern="1200">
          <a:solidFill>
            <a:schemeClr val="tx1"/>
          </a:solidFill>
          <a:latin typeface="+mn-lt"/>
          <a:ea typeface="+mn-ea"/>
          <a:cs typeface="+mn-cs"/>
        </a:defRPr>
      </a:lvl2pPr>
      <a:lvl3pPr marL="1371600" algn="l" defTabSz="1371600" rtl="0" eaLnBrk="1" latinLnBrk="0" hangingPunct="1">
        <a:defRPr sz="2700" kern="1200">
          <a:solidFill>
            <a:schemeClr val="tx1"/>
          </a:solidFill>
          <a:latin typeface="+mn-lt"/>
          <a:ea typeface="+mn-ea"/>
          <a:cs typeface="+mn-cs"/>
        </a:defRPr>
      </a:lvl3pPr>
      <a:lvl4pPr marL="2057400" algn="l" defTabSz="1371600" rtl="0" eaLnBrk="1" latinLnBrk="0" hangingPunct="1">
        <a:defRPr sz="2700" kern="1200">
          <a:solidFill>
            <a:schemeClr val="tx1"/>
          </a:solidFill>
          <a:latin typeface="+mn-lt"/>
          <a:ea typeface="+mn-ea"/>
          <a:cs typeface="+mn-cs"/>
        </a:defRPr>
      </a:lvl4pPr>
      <a:lvl5pPr marL="2743200" algn="l" defTabSz="1371600" rtl="0" eaLnBrk="1" latinLnBrk="0" hangingPunct="1">
        <a:defRPr sz="2700" kern="1200">
          <a:solidFill>
            <a:schemeClr val="tx1"/>
          </a:solidFill>
          <a:latin typeface="+mn-lt"/>
          <a:ea typeface="+mn-ea"/>
          <a:cs typeface="+mn-cs"/>
        </a:defRPr>
      </a:lvl5pPr>
      <a:lvl6pPr marL="3429000" algn="l" defTabSz="1371600" rtl="0" eaLnBrk="1" latinLnBrk="0" hangingPunct="1">
        <a:defRPr sz="2700" kern="1200">
          <a:solidFill>
            <a:schemeClr val="tx1"/>
          </a:solidFill>
          <a:latin typeface="+mn-lt"/>
          <a:ea typeface="+mn-ea"/>
          <a:cs typeface="+mn-cs"/>
        </a:defRPr>
      </a:lvl6pPr>
      <a:lvl7pPr marL="4114800" algn="l" defTabSz="1371600" rtl="0" eaLnBrk="1" latinLnBrk="0" hangingPunct="1">
        <a:defRPr sz="2700" kern="1200">
          <a:solidFill>
            <a:schemeClr val="tx1"/>
          </a:solidFill>
          <a:latin typeface="+mn-lt"/>
          <a:ea typeface="+mn-ea"/>
          <a:cs typeface="+mn-cs"/>
        </a:defRPr>
      </a:lvl7pPr>
      <a:lvl8pPr marL="4800600" algn="l" defTabSz="1371600" rtl="0" eaLnBrk="1" latinLnBrk="0" hangingPunct="1">
        <a:defRPr sz="2700" kern="1200">
          <a:solidFill>
            <a:schemeClr val="tx1"/>
          </a:solidFill>
          <a:latin typeface="+mn-lt"/>
          <a:ea typeface="+mn-ea"/>
          <a:cs typeface="+mn-cs"/>
        </a:defRPr>
      </a:lvl8pPr>
      <a:lvl9pPr marL="5486400" algn="l" defTabSz="1371600" rtl="0" eaLnBrk="1" latinLnBrk="0" hangingPunct="1">
        <a:defRPr sz="2700" kern="1200">
          <a:solidFill>
            <a:schemeClr val="tx1"/>
          </a:solidFill>
          <a:latin typeface="+mn-lt"/>
          <a:ea typeface="+mn-ea"/>
          <a:cs typeface="+mn-cs"/>
        </a:defRPr>
      </a:lvl9pPr>
    </p:otherStyle>
  </p:txStyles>
  <p:extLst>
    <p:ext uri="{27BBF7A9-308A-43DC-89C8-2F10F3537804}">
      <p15:sldGuideLst xmlns:p15="http://schemas.microsoft.com/office/powerpoint/2012/main">
        <p15:guide id="2" pos="5760" userDrawn="1">
          <p15:clr>
            <a:srgbClr val="A4A3A4"/>
          </p15:clr>
        </p15:guide>
        <p15:guide id="3" orient="horz" pos="460" userDrawn="1">
          <p15:clr>
            <a:srgbClr val="A4A3A4"/>
          </p15:clr>
        </p15:guide>
        <p15:guide id="4" orient="horz" pos="6120" userDrawn="1">
          <p15:clr>
            <a:srgbClr val="A4A3A4"/>
          </p15:clr>
        </p15:guide>
        <p15:guide id="5" pos="462" userDrawn="1">
          <p15:clr>
            <a:srgbClr val="A4A3A4"/>
          </p15:clr>
        </p15:guide>
        <p15:guide id="6" pos="11056" userDrawn="1">
          <p15:clr>
            <a:srgbClr val="A4A3A4"/>
          </p15:clr>
        </p15:guide>
        <p15:guide id="7" pos="232" userDrawn="1">
          <p15:clr>
            <a:srgbClr val="A4A3A4"/>
          </p15:clr>
        </p15:guide>
        <p15:guide id="8" orient="horz" pos="6312" userDrawn="1">
          <p15:clr>
            <a:srgbClr val="A4A3A4"/>
          </p15:clr>
        </p15:guide>
        <p15:guide id="9" pos="11286" userDrawn="1">
          <p15:clr>
            <a:srgbClr val="A4A3A4"/>
          </p15:clr>
        </p15:guide>
        <p15:guide id="10" orient="horz" pos="6022" userDrawn="1">
          <p15:clr>
            <a:srgbClr val="A4A3A4"/>
          </p15:clr>
        </p15:guide>
        <p15:guide id="11" orient="horz" pos="1496" userDrawn="1">
          <p15:clr>
            <a:srgbClr val="A4A3A4"/>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736980" y="731521"/>
            <a:ext cx="16814040" cy="797142"/>
          </a:xfrm>
          <a:prstGeom prst="rect">
            <a:avLst/>
          </a:prstGeom>
        </p:spPr>
        <p:txBody>
          <a:bodyPr vert="horz" wrap="square" lIns="0" tIns="0" rIns="0" bIns="0" rtlCol="0" anchor="t" anchorCtr="0">
            <a:spAutoFit/>
          </a:bodyPr>
          <a:lstStyle/>
          <a:p>
            <a:r>
              <a:rPr lang="en-US" dirty="0"/>
              <a:t>Click to edit Cert Master title style</a:t>
            </a:r>
          </a:p>
        </p:txBody>
      </p:sp>
      <p:sp>
        <p:nvSpPr>
          <p:cNvPr id="3" name="Text Placeholder 2"/>
          <p:cNvSpPr>
            <a:spLocks noGrp="1"/>
          </p:cNvSpPr>
          <p:nvPr>
            <p:ph type="body" idx="1"/>
          </p:nvPr>
        </p:nvSpPr>
        <p:spPr>
          <a:xfrm>
            <a:off x="736980" y="2377440"/>
            <a:ext cx="16814040" cy="7178040"/>
          </a:xfrm>
          <a:prstGeom prst="rect">
            <a:avLst/>
          </a:prstGeom>
        </p:spPr>
        <p:txBody>
          <a:bodyPr vert="horz" lIns="0" tIns="0" rIns="0" bIns="0" rtlCol="0">
            <a:normAutofit/>
          </a:bodyPr>
          <a:lstStyle/>
          <a:p>
            <a:pPr lvl="0"/>
            <a:r>
              <a:rPr lang="en-US" dirty="0"/>
              <a:t>Click to edit Master text styles</a:t>
            </a:r>
          </a:p>
          <a:p>
            <a:pPr lvl="1"/>
            <a:r>
              <a:rPr lang="en-US" dirty="0"/>
              <a:t>Second level</a:t>
            </a:r>
          </a:p>
          <a:p>
            <a:pPr lvl="2"/>
            <a:r>
              <a:rPr lang="en-US" dirty="0"/>
              <a:t>Third level</a:t>
            </a:r>
          </a:p>
        </p:txBody>
      </p:sp>
      <p:sp>
        <p:nvSpPr>
          <p:cNvPr id="5" name="Footer Placeholder 3"/>
          <p:cNvSpPr>
            <a:spLocks noGrp="1"/>
          </p:cNvSpPr>
          <p:nvPr>
            <p:ph type="ftr" sz="quarter" idx="3"/>
          </p:nvPr>
        </p:nvSpPr>
        <p:spPr>
          <a:xfrm>
            <a:off x="9144001" y="9715500"/>
            <a:ext cx="8772526" cy="304800"/>
          </a:xfrm>
          <a:prstGeom prst="rect">
            <a:avLst/>
          </a:prstGeom>
        </p:spPr>
        <p:txBody>
          <a:bodyPr vert="horz" lIns="0" tIns="0" rIns="0" bIns="0" rtlCol="0" anchor="b"/>
          <a:lstStyle>
            <a:lvl1pPr algn="r">
              <a:defRPr sz="1200">
                <a:solidFill>
                  <a:schemeClr val="bg1">
                    <a:lumMod val="65000"/>
                  </a:schemeClr>
                </a:solidFill>
              </a:defRPr>
            </a:lvl1pPr>
          </a:lstStyle>
          <a:p>
            <a:endParaRPr lang="en-US" dirty="0"/>
          </a:p>
        </p:txBody>
      </p:sp>
    </p:spTree>
    <p:extLst>
      <p:ext uri="{BB962C8B-B14F-4D97-AF65-F5344CB8AC3E}">
        <p14:creationId xmlns:p14="http://schemas.microsoft.com/office/powerpoint/2010/main" val="3620896959"/>
      </p:ext>
    </p:extLst>
  </p:cSld>
  <p:clrMap bg1="lt1" tx1="dk1" bg2="lt2" tx2="dk2" accent1="accent1" accent2="accent2" accent3="accent3" accent4="accent4" accent5="accent5" accent6="accent6" hlink="hlink" folHlink="folHlink"/>
  <p:sldLayoutIdLst>
    <p:sldLayoutId id="2147483696" r:id="rId1"/>
    <p:sldLayoutId id="2147483697" r:id="rId2"/>
    <p:sldLayoutId id="2147483698" r:id="rId3"/>
    <p:sldLayoutId id="2147483699" r:id="rId4"/>
    <p:sldLayoutId id="2147483700" r:id="rId5"/>
    <p:sldLayoutId id="2147483701" r:id="rId6"/>
    <p:sldLayoutId id="2147483702" r:id="rId7"/>
    <p:sldLayoutId id="2147483703" r:id="rId8"/>
    <p:sldLayoutId id="2147483704" r:id="rId9"/>
    <p:sldLayoutId id="2147483705" r:id="rId10"/>
    <p:sldLayoutId id="2147483706" r:id="rId11"/>
    <p:sldLayoutId id="2147483707" r:id="rId12"/>
    <p:sldLayoutId id="2147483708" r:id="rId13"/>
    <p:sldLayoutId id="2147483709" r:id="rId14"/>
    <p:sldLayoutId id="2147483710" r:id="rId15"/>
    <p:sldLayoutId id="2147483711" r:id="rId16"/>
    <p:sldLayoutId id="2147483712" r:id="rId17"/>
    <p:sldLayoutId id="2147483713" r:id="rId18"/>
    <p:sldLayoutId id="2147483714" r:id="rId19"/>
    <p:sldLayoutId id="2147483715" r:id="rId20"/>
    <p:sldLayoutId id="2147483716" r:id="rId21"/>
    <p:sldLayoutId id="2147483717" r:id="rId22"/>
    <p:sldLayoutId id="2147483718" r:id="rId23"/>
    <p:sldLayoutId id="2147483719" r:id="rId24"/>
  </p:sldLayoutIdLst>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xStyles>
    <p:titleStyle>
      <a:lvl1pPr algn="l" defTabSz="1371600" rtl="0" eaLnBrk="1" latinLnBrk="0" hangingPunct="1">
        <a:lnSpc>
          <a:spcPct val="90000"/>
        </a:lnSpc>
        <a:spcBef>
          <a:spcPct val="0"/>
        </a:spcBef>
        <a:buNone/>
        <a:defRPr sz="5600" b="1" i="0" kern="1200">
          <a:solidFill>
            <a:schemeClr val="tx1"/>
          </a:solidFill>
          <a:latin typeface="+mj-lt"/>
          <a:ea typeface="+mj-ea"/>
          <a:cs typeface="+mj-cs"/>
        </a:defRPr>
      </a:lvl1pPr>
    </p:titleStyle>
    <p:bodyStyle>
      <a:lvl1pPr marL="457200" indent="-457200" algn="l" defTabSz="1371600" rtl="0" eaLnBrk="1" latinLnBrk="0" hangingPunct="1">
        <a:lnSpc>
          <a:spcPct val="150000"/>
        </a:lnSpc>
        <a:spcBef>
          <a:spcPts val="4000"/>
        </a:spcBef>
        <a:buClr>
          <a:schemeClr val="tx2"/>
        </a:buClr>
        <a:buFont typeface="Artifakt ElementOfc" panose="020B0504010101010104" pitchFamily="34" charset="0"/>
        <a:buChar char=" "/>
        <a:defRPr sz="3200" b="1" kern="1200">
          <a:solidFill>
            <a:schemeClr val="tx1"/>
          </a:solidFill>
          <a:latin typeface="+mn-lt"/>
          <a:ea typeface="+mn-ea"/>
          <a:cs typeface="+mn-cs"/>
        </a:defRPr>
      </a:lvl1pPr>
      <a:lvl2pPr marL="920750" indent="-463550" algn="l" defTabSz="1371600" rtl="0" eaLnBrk="1" latinLnBrk="0" hangingPunct="1">
        <a:lnSpc>
          <a:spcPct val="150000"/>
        </a:lnSpc>
        <a:spcBef>
          <a:spcPts val="1600"/>
        </a:spcBef>
        <a:buClr>
          <a:schemeClr val="tx2"/>
        </a:buClr>
        <a:buFont typeface="Artifakt ElementOfc" panose="020B0504010101010104" pitchFamily="34" charset="0"/>
        <a:buChar char=" "/>
        <a:defRPr sz="2800" kern="1200">
          <a:solidFill>
            <a:schemeClr val="tx1"/>
          </a:solidFill>
          <a:latin typeface="+mn-lt"/>
          <a:ea typeface="+mn-ea"/>
          <a:cs typeface="+mn-cs"/>
        </a:defRPr>
      </a:lvl2pPr>
      <a:lvl3pPr marL="1433513" indent="-519113" algn="l" defTabSz="1371600" rtl="0" eaLnBrk="1" latinLnBrk="0" hangingPunct="1">
        <a:lnSpc>
          <a:spcPct val="150000"/>
        </a:lnSpc>
        <a:spcBef>
          <a:spcPts val="1200"/>
        </a:spcBef>
        <a:buClr>
          <a:schemeClr val="tx2"/>
        </a:buClr>
        <a:buFont typeface="+mj-lt"/>
        <a:buAutoNum type="romanLcPeriod"/>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tifakt ElementOfc" panose="020B0504010101010104" pitchFamily="34" charset="0"/>
        <a:buChar char=" "/>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tifakt ElementOfc" panose="020B0504010101010104" pitchFamily="34" charset="0"/>
        <a:buChar char=" "/>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371600" rtl="0" eaLnBrk="1" latinLnBrk="0" hangingPunct="1">
        <a:defRPr sz="2700" kern="1200">
          <a:solidFill>
            <a:schemeClr val="tx1"/>
          </a:solidFill>
          <a:latin typeface="+mn-lt"/>
          <a:ea typeface="+mn-ea"/>
          <a:cs typeface="+mn-cs"/>
        </a:defRPr>
      </a:lvl1pPr>
      <a:lvl2pPr marL="685800" algn="l" defTabSz="1371600" rtl="0" eaLnBrk="1" latinLnBrk="0" hangingPunct="1">
        <a:defRPr sz="2700" kern="1200">
          <a:solidFill>
            <a:schemeClr val="tx1"/>
          </a:solidFill>
          <a:latin typeface="+mn-lt"/>
          <a:ea typeface="+mn-ea"/>
          <a:cs typeface="+mn-cs"/>
        </a:defRPr>
      </a:lvl2pPr>
      <a:lvl3pPr marL="1371600" algn="l" defTabSz="1371600" rtl="0" eaLnBrk="1" latinLnBrk="0" hangingPunct="1">
        <a:defRPr sz="2700" kern="1200">
          <a:solidFill>
            <a:schemeClr val="tx1"/>
          </a:solidFill>
          <a:latin typeface="+mn-lt"/>
          <a:ea typeface="+mn-ea"/>
          <a:cs typeface="+mn-cs"/>
        </a:defRPr>
      </a:lvl3pPr>
      <a:lvl4pPr marL="2057400" algn="l" defTabSz="1371600" rtl="0" eaLnBrk="1" latinLnBrk="0" hangingPunct="1">
        <a:defRPr sz="2700" kern="1200">
          <a:solidFill>
            <a:schemeClr val="tx1"/>
          </a:solidFill>
          <a:latin typeface="+mn-lt"/>
          <a:ea typeface="+mn-ea"/>
          <a:cs typeface="+mn-cs"/>
        </a:defRPr>
      </a:lvl4pPr>
      <a:lvl5pPr marL="2743200" algn="l" defTabSz="1371600" rtl="0" eaLnBrk="1" latinLnBrk="0" hangingPunct="1">
        <a:defRPr sz="2700" kern="1200">
          <a:solidFill>
            <a:schemeClr val="tx1"/>
          </a:solidFill>
          <a:latin typeface="+mn-lt"/>
          <a:ea typeface="+mn-ea"/>
          <a:cs typeface="+mn-cs"/>
        </a:defRPr>
      </a:lvl5pPr>
      <a:lvl6pPr marL="3429000" algn="l" defTabSz="1371600" rtl="0" eaLnBrk="1" latinLnBrk="0" hangingPunct="1">
        <a:defRPr sz="2700" kern="1200">
          <a:solidFill>
            <a:schemeClr val="tx1"/>
          </a:solidFill>
          <a:latin typeface="+mn-lt"/>
          <a:ea typeface="+mn-ea"/>
          <a:cs typeface="+mn-cs"/>
        </a:defRPr>
      </a:lvl6pPr>
      <a:lvl7pPr marL="4114800" algn="l" defTabSz="1371600" rtl="0" eaLnBrk="1" latinLnBrk="0" hangingPunct="1">
        <a:defRPr sz="2700" kern="1200">
          <a:solidFill>
            <a:schemeClr val="tx1"/>
          </a:solidFill>
          <a:latin typeface="+mn-lt"/>
          <a:ea typeface="+mn-ea"/>
          <a:cs typeface="+mn-cs"/>
        </a:defRPr>
      </a:lvl7pPr>
      <a:lvl8pPr marL="4800600" algn="l" defTabSz="1371600" rtl="0" eaLnBrk="1" latinLnBrk="0" hangingPunct="1">
        <a:defRPr sz="2700" kern="1200">
          <a:solidFill>
            <a:schemeClr val="tx1"/>
          </a:solidFill>
          <a:latin typeface="+mn-lt"/>
          <a:ea typeface="+mn-ea"/>
          <a:cs typeface="+mn-cs"/>
        </a:defRPr>
      </a:lvl8pPr>
      <a:lvl9pPr marL="5486400" algn="l" defTabSz="1371600" rtl="0" eaLnBrk="1" latinLnBrk="0" hangingPunct="1">
        <a:defRPr sz="2700" kern="1200">
          <a:solidFill>
            <a:schemeClr val="tx1"/>
          </a:solidFill>
          <a:latin typeface="+mn-lt"/>
          <a:ea typeface="+mn-ea"/>
          <a:cs typeface="+mn-cs"/>
        </a:defRPr>
      </a:lvl9pPr>
    </p:otherStyle>
  </p:txStyles>
  <p:extLst>
    <p:ext uri="{27BBF7A9-308A-43DC-89C8-2F10F3537804}">
      <p15:sldGuideLst xmlns:p15="http://schemas.microsoft.com/office/powerpoint/2012/main">
        <p15:guide id="2" pos="5760" userDrawn="1">
          <p15:clr>
            <a:srgbClr val="A4A3A4"/>
          </p15:clr>
        </p15:guide>
        <p15:guide id="3" orient="horz" pos="460" userDrawn="1">
          <p15:clr>
            <a:srgbClr val="A4A3A4"/>
          </p15:clr>
        </p15:guide>
        <p15:guide id="4" orient="horz" pos="6120" userDrawn="1">
          <p15:clr>
            <a:srgbClr val="A4A3A4"/>
          </p15:clr>
        </p15:guide>
        <p15:guide id="5" pos="462" userDrawn="1">
          <p15:clr>
            <a:srgbClr val="A4A3A4"/>
          </p15:clr>
        </p15:guide>
        <p15:guide id="6" pos="11056" userDrawn="1">
          <p15:clr>
            <a:srgbClr val="A4A3A4"/>
          </p15:clr>
        </p15:guide>
        <p15:guide id="7" pos="232" userDrawn="1">
          <p15:clr>
            <a:srgbClr val="A4A3A4"/>
          </p15:clr>
        </p15:guide>
        <p15:guide id="8" orient="horz" pos="6312" userDrawn="1">
          <p15:clr>
            <a:srgbClr val="A4A3A4"/>
          </p15:clr>
        </p15:guide>
        <p15:guide id="9" pos="11286" userDrawn="1">
          <p15:clr>
            <a:srgbClr val="A4A3A4"/>
          </p15:clr>
        </p15:guide>
        <p15:guide id="10" orient="horz" pos="6022" userDrawn="1">
          <p15:clr>
            <a:srgbClr val="A4A3A4"/>
          </p15:clr>
        </p15:guide>
        <p15:guide id="11" orient="horz" pos="1496" userDrawn="1">
          <p15:clr>
            <a:srgbClr val="A4A3A4"/>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3.xml"/><Relationship Id="rId1" Type="http://schemas.openxmlformats.org/officeDocument/2006/relationships/slideLayout" Target="../slideLayouts/slideLayout7.xml"/><Relationship Id="rId5" Type="http://schemas.openxmlformats.org/officeDocument/2006/relationships/image" Target="../media/image21.png"/><Relationship Id="rId4" Type="http://schemas.openxmlformats.org/officeDocument/2006/relationships/image" Target="../media/image20.png"/></Relationships>
</file>

<file path=ppt/slides/_rels/slide1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4.xml"/><Relationship Id="rId1" Type="http://schemas.openxmlformats.org/officeDocument/2006/relationships/slideLayout" Target="../slideLayouts/slideLayout7.xml"/><Relationship Id="rId4" Type="http://schemas.openxmlformats.org/officeDocument/2006/relationships/image" Target="../media/image23.png"/></Relationships>
</file>

<file path=ppt/slides/_rels/slide1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B0A2D4E-8AE8-4E40-953E-EF679CEACA2A}"/>
              </a:ext>
            </a:extLst>
          </p:cNvPr>
          <p:cNvSpPr>
            <a:spLocks noGrp="1"/>
          </p:cNvSpPr>
          <p:nvPr>
            <p:ph type="title"/>
          </p:nvPr>
        </p:nvSpPr>
        <p:spPr>
          <a:xfrm>
            <a:off x="5762403" y="4848946"/>
            <a:ext cx="12041501" cy="2217600"/>
          </a:xfrm>
        </p:spPr>
        <p:txBody>
          <a:bodyPr>
            <a:noAutofit/>
          </a:bodyPr>
          <a:lstStyle/>
          <a:p>
            <a:r>
              <a:rPr lang="en-US" dirty="0">
                <a:latin typeface="Arial" panose="020B0604020202020204" pitchFamily="34" charset="0"/>
                <a:cs typeface="Arial" panose="020B0604020202020204" pitchFamily="34" charset="0"/>
              </a:rPr>
              <a:t>Lecture</a:t>
            </a:r>
            <a:br>
              <a:rPr lang="en-US" dirty="0">
                <a:latin typeface="Arial" panose="020B0604020202020204" pitchFamily="34" charset="0"/>
                <a:cs typeface="Arial" panose="020B0604020202020204" pitchFamily="34" charset="0"/>
              </a:rPr>
            </a:br>
            <a:r>
              <a:rPr lang="en-US" dirty="0">
                <a:latin typeface="Arial" panose="020B0604020202020204" pitchFamily="34" charset="0"/>
                <a:cs typeface="Arial" panose="020B0604020202020204" pitchFamily="34" charset="0"/>
              </a:rPr>
              <a:t>Construction scheduling and cost control</a:t>
            </a:r>
          </a:p>
        </p:txBody>
      </p:sp>
    </p:spTree>
    <p:extLst>
      <p:ext uri="{BB962C8B-B14F-4D97-AF65-F5344CB8AC3E}">
        <p14:creationId xmlns:p14="http://schemas.microsoft.com/office/powerpoint/2010/main" val="277119094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7D4E87-E91F-07A1-472A-5F439FBFB039}"/>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65DD2CC6-B1D8-D266-C192-500D8A56BDDA}"/>
              </a:ext>
            </a:extLst>
          </p:cNvPr>
          <p:cNvSpPr>
            <a:spLocks noGrp="1"/>
          </p:cNvSpPr>
          <p:nvPr>
            <p:ph type="title"/>
          </p:nvPr>
        </p:nvSpPr>
        <p:spPr/>
        <p:txBody>
          <a:bodyPr/>
          <a:lstStyle/>
          <a:p>
            <a:r>
              <a:rPr lang="en-US" dirty="0">
                <a:latin typeface="Arial" panose="020B0604020202020204" pitchFamily="34" charset="0"/>
                <a:cs typeface="Arial" panose="020B0604020202020204" pitchFamily="34" charset="0"/>
              </a:rPr>
              <a:t>Cost control system</a:t>
            </a:r>
          </a:p>
        </p:txBody>
      </p:sp>
      <p:sp>
        <p:nvSpPr>
          <p:cNvPr id="5" name="Content Placeholder 2">
            <a:extLst>
              <a:ext uri="{FF2B5EF4-FFF2-40B4-BE49-F238E27FC236}">
                <a16:creationId xmlns:a16="http://schemas.microsoft.com/office/drawing/2014/main" id="{B3434B7D-063C-F026-A23C-7F5EB6CF1DCE}"/>
              </a:ext>
            </a:extLst>
          </p:cNvPr>
          <p:cNvSpPr txBox="1">
            <a:spLocks/>
          </p:cNvSpPr>
          <p:nvPr/>
        </p:nvSpPr>
        <p:spPr>
          <a:xfrm>
            <a:off x="641901" y="2210467"/>
            <a:ext cx="8150407" cy="5866065"/>
          </a:xfrm>
          <a:prstGeom prst="rect">
            <a:avLst/>
          </a:prstGeom>
        </p:spPr>
        <p:txBody>
          <a:bodyPr vert="horz" lIns="57528" tIns="28763" rIns="57528" bIns="28763" rtlCol="0">
            <a:normAutofit fontScale="85000" lnSpcReduction="20000"/>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r>
              <a:rPr lang="en-US" dirty="0">
                <a:latin typeface="Arial" panose="020B0604020202020204" pitchFamily="34" charset="0"/>
                <a:cs typeface="Arial" panose="020B0604020202020204" pitchFamily="34" charset="0"/>
              </a:rPr>
              <a:t>A cost control system provides the framework for managing project finances in a structured and transparent way. </a:t>
            </a:r>
          </a:p>
          <a:p>
            <a:pPr lvl="1"/>
            <a:r>
              <a:rPr lang="en-US" b="1" dirty="0">
                <a:latin typeface="Arial" panose="020B0604020202020204" pitchFamily="34" charset="0"/>
                <a:cs typeface="Arial" panose="020B0604020202020204" pitchFamily="34" charset="0"/>
              </a:rPr>
              <a:t>Budget</a:t>
            </a:r>
            <a:r>
              <a:rPr lang="en-US" dirty="0">
                <a:latin typeface="Arial" panose="020B0604020202020204" pitchFamily="34" charset="0"/>
                <a:cs typeface="Arial" panose="020B0604020202020204" pitchFamily="34" charset="0"/>
              </a:rPr>
              <a:t>: represents the financial plan for the project. It is established at the start and sets the benchmark against which all costs will be measured. </a:t>
            </a:r>
          </a:p>
          <a:p>
            <a:pPr lvl="1"/>
            <a:r>
              <a:rPr lang="en-US" b="1" dirty="0">
                <a:latin typeface="Arial" panose="020B0604020202020204" pitchFamily="34" charset="0"/>
                <a:cs typeface="Arial" panose="020B0604020202020204" pitchFamily="34" charset="0"/>
              </a:rPr>
              <a:t>Commitments</a:t>
            </a:r>
            <a:r>
              <a:rPr lang="en-US" dirty="0">
                <a:latin typeface="Arial" panose="020B0604020202020204" pitchFamily="34" charset="0"/>
                <a:cs typeface="Arial" panose="020B0604020202020204" pitchFamily="34" charset="0"/>
              </a:rPr>
              <a:t>: represent the amounts formally tied up through contracts, subcontracts, or purchase orders. Even before money is spent, commitments show what funds are already obligated. </a:t>
            </a:r>
          </a:p>
          <a:p>
            <a:pPr lvl="1"/>
            <a:r>
              <a:rPr lang="en-US" b="1" dirty="0">
                <a:latin typeface="Arial" panose="020B0604020202020204" pitchFamily="34" charset="0"/>
                <a:cs typeface="Arial" panose="020B0604020202020204" pitchFamily="34" charset="0"/>
              </a:rPr>
              <a:t>Actual costs: </a:t>
            </a:r>
            <a:r>
              <a:rPr lang="en-US" dirty="0">
                <a:latin typeface="Arial" panose="020B0604020202020204" pitchFamily="34" charset="0"/>
                <a:cs typeface="Arial" panose="020B0604020202020204" pitchFamily="34" charset="0"/>
              </a:rPr>
              <a:t>show what has truly been spent as invoices are paid or labor hours are charged </a:t>
            </a:r>
          </a:p>
          <a:p>
            <a:pPr lvl="1"/>
            <a:r>
              <a:rPr lang="en-US" b="1" dirty="0">
                <a:latin typeface="Arial" panose="020B0604020202020204" pitchFamily="34" charset="0"/>
                <a:cs typeface="Arial" panose="020B0604020202020204" pitchFamily="34" charset="0"/>
              </a:rPr>
              <a:t>Forecast:</a:t>
            </a:r>
            <a:r>
              <a:rPr lang="en-US" dirty="0">
                <a:latin typeface="Arial" panose="020B0604020202020204" pitchFamily="34" charset="0"/>
                <a:cs typeface="Arial" panose="020B0604020202020204" pitchFamily="34" charset="0"/>
              </a:rPr>
              <a:t> shows the total expected cost at completion, combining what has already been spent with predictions for what is still to come </a:t>
            </a:r>
          </a:p>
          <a:p>
            <a:pPr marL="0" indent="0">
              <a:buNone/>
            </a:pPr>
            <a:endParaRPr lang="en-US" dirty="0">
              <a:latin typeface="Arial" panose="020B0604020202020204" pitchFamily="34" charset="0"/>
              <a:cs typeface="Arial" panose="020B0604020202020204" pitchFamily="34" charset="0"/>
            </a:endParaRPr>
          </a:p>
        </p:txBody>
      </p:sp>
      <p:pic>
        <p:nvPicPr>
          <p:cNvPr id="7" name="Picture 6">
            <a:extLst>
              <a:ext uri="{FF2B5EF4-FFF2-40B4-BE49-F238E27FC236}">
                <a16:creationId xmlns:a16="http://schemas.microsoft.com/office/drawing/2014/main" id="{C3D52DCB-10FF-843A-3B73-332204A4CB00}"/>
              </a:ext>
            </a:extLst>
          </p:cNvPr>
          <p:cNvPicPr>
            <a:picLocks noChangeAspect="1"/>
          </p:cNvPicPr>
          <p:nvPr/>
        </p:nvPicPr>
        <p:blipFill>
          <a:blip r:embed="rId3"/>
          <a:stretch>
            <a:fillRect/>
          </a:stretch>
        </p:blipFill>
        <p:spPr>
          <a:xfrm>
            <a:off x="9624112" y="2210467"/>
            <a:ext cx="7743017" cy="4763770"/>
          </a:xfrm>
          <a:prstGeom prst="rect">
            <a:avLst/>
          </a:prstGeom>
        </p:spPr>
      </p:pic>
    </p:spTree>
    <p:extLst>
      <p:ext uri="{BB962C8B-B14F-4D97-AF65-F5344CB8AC3E}">
        <p14:creationId xmlns:p14="http://schemas.microsoft.com/office/powerpoint/2010/main" val="142488730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02E564-1E2A-5EF9-4A70-84B191EB1B5B}"/>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99AAAC69-2CC9-3E22-E911-A62857BFB5A8}"/>
              </a:ext>
            </a:extLst>
          </p:cNvPr>
          <p:cNvSpPr>
            <a:spLocks noGrp="1"/>
          </p:cNvSpPr>
          <p:nvPr>
            <p:ph type="title"/>
          </p:nvPr>
        </p:nvSpPr>
        <p:spPr/>
        <p:txBody>
          <a:bodyPr/>
          <a:lstStyle/>
          <a:p>
            <a:r>
              <a:rPr lang="en-US" dirty="0">
                <a:latin typeface="Arial" panose="020B0604020202020204" pitchFamily="34" charset="0"/>
                <a:cs typeface="Arial" panose="020B0604020202020204" pitchFamily="34" charset="0"/>
              </a:rPr>
              <a:t>Budget, cost, and schedule interaction</a:t>
            </a:r>
          </a:p>
        </p:txBody>
      </p:sp>
      <p:sp>
        <p:nvSpPr>
          <p:cNvPr id="5" name="Content Placeholder 2">
            <a:extLst>
              <a:ext uri="{FF2B5EF4-FFF2-40B4-BE49-F238E27FC236}">
                <a16:creationId xmlns:a16="http://schemas.microsoft.com/office/drawing/2014/main" id="{5BBB0A32-CCA3-4568-B875-56AFAA85A7F9}"/>
              </a:ext>
            </a:extLst>
          </p:cNvPr>
          <p:cNvSpPr txBox="1">
            <a:spLocks/>
          </p:cNvSpPr>
          <p:nvPr/>
        </p:nvSpPr>
        <p:spPr>
          <a:xfrm>
            <a:off x="641901" y="2210467"/>
            <a:ext cx="6686059" cy="8483364"/>
          </a:xfrm>
          <a:prstGeom prst="rect">
            <a:avLst/>
          </a:prstGeom>
        </p:spPr>
        <p:txBody>
          <a:bodyPr vert="horz" lIns="57528" tIns="28763" rIns="57528" bIns="28763" rtlCol="0">
            <a:normAutofit fontScale="77500" lnSpcReduction="20000"/>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r>
              <a:rPr lang="en-US" dirty="0">
                <a:latin typeface="Arial" panose="020B0604020202020204" pitchFamily="34" charset="0"/>
                <a:cs typeface="Arial" panose="020B0604020202020204" pitchFamily="34" charset="0"/>
              </a:rPr>
              <a:t>The S-curve plots cumulative spending over time. </a:t>
            </a:r>
          </a:p>
          <a:p>
            <a:pPr lvl="1"/>
            <a:r>
              <a:rPr lang="en-US" sz="2600" dirty="0">
                <a:latin typeface="Arial" panose="020B0604020202020204" pitchFamily="34" charset="0"/>
                <a:cs typeface="Arial" panose="020B0604020202020204" pitchFamily="34" charset="0"/>
              </a:rPr>
              <a:t>The budget curve shows how the budget was expected to be spent as activities move forward. </a:t>
            </a:r>
          </a:p>
          <a:p>
            <a:pPr lvl="1"/>
            <a:r>
              <a:rPr lang="en-US" sz="2600" dirty="0">
                <a:latin typeface="Arial" panose="020B0604020202020204" pitchFamily="34" charset="0"/>
                <a:cs typeface="Arial" panose="020B0604020202020204" pitchFamily="34" charset="0"/>
              </a:rPr>
              <a:t>The actual curve shows what has really been spent. </a:t>
            </a:r>
          </a:p>
          <a:p>
            <a:r>
              <a:rPr lang="en-US" dirty="0">
                <a:latin typeface="Arial" panose="020B0604020202020204" pitchFamily="34" charset="0"/>
                <a:cs typeface="Arial" panose="020B0604020202020204" pitchFamily="34" charset="0"/>
              </a:rPr>
              <a:t>You had planned to be done with the steel package at the end of Month 8. However, today is the end of Month 8, and only 75% of the steel activity is completed. This shows that the project is behind schedule. </a:t>
            </a:r>
          </a:p>
          <a:p>
            <a:pPr marL="0" indent="0">
              <a:buNone/>
            </a:pPr>
            <a:endParaRPr lang="en-US" sz="100" dirty="0">
              <a:latin typeface="Arial" panose="020B0604020202020204" pitchFamily="34" charset="0"/>
              <a:cs typeface="Arial" panose="020B0604020202020204" pitchFamily="34" charset="0"/>
            </a:endParaRPr>
          </a:p>
          <a:p>
            <a:pPr lvl="1">
              <a:lnSpc>
                <a:spcPct val="120000"/>
              </a:lnSpc>
              <a:spcBef>
                <a:spcPts val="0"/>
              </a:spcBef>
            </a:pPr>
            <a:r>
              <a:rPr lang="en-US" sz="2600" dirty="0">
                <a:latin typeface="Arial" panose="020B0604020202020204" pitchFamily="34" charset="0"/>
                <a:cs typeface="Arial" panose="020B0604020202020204" pitchFamily="34" charset="0"/>
              </a:rPr>
              <a:t>Looking at the S-curve, you budgeted for $100,000 to be spent by the end of month 8; however, the actual cost ended up being $150,000. This shows your project is overbudget and that the steel package hasn’t been completed as planned.</a:t>
            </a:r>
          </a:p>
          <a:p>
            <a:pPr lvl="1">
              <a:lnSpc>
                <a:spcPct val="120000"/>
              </a:lnSpc>
              <a:spcBef>
                <a:spcPts val="0"/>
              </a:spcBef>
            </a:pPr>
            <a:endParaRPr lang="en-US" sz="2600" dirty="0">
              <a:latin typeface="Arial" panose="020B0604020202020204" pitchFamily="34" charset="0"/>
              <a:cs typeface="Arial" panose="020B0604020202020204" pitchFamily="34" charset="0"/>
            </a:endParaRPr>
          </a:p>
          <a:p>
            <a:pPr lvl="1">
              <a:lnSpc>
                <a:spcPct val="120000"/>
              </a:lnSpc>
              <a:spcBef>
                <a:spcPts val="0"/>
              </a:spcBef>
            </a:pPr>
            <a:r>
              <a:rPr lang="en-US" sz="2600" dirty="0">
                <a:latin typeface="Arial" panose="020B0604020202020204" pitchFamily="34" charset="0"/>
                <a:cs typeface="Arial" panose="020B0604020202020204" pitchFamily="34" charset="0"/>
              </a:rPr>
              <a:t>You were supposed to spend $150,000 by the end of Month 12; but given that you spent this money in Month 8; your project is about 4 months late.</a:t>
            </a:r>
          </a:p>
        </p:txBody>
      </p:sp>
      <p:pic>
        <p:nvPicPr>
          <p:cNvPr id="20" name="Picture 19">
            <a:extLst>
              <a:ext uri="{FF2B5EF4-FFF2-40B4-BE49-F238E27FC236}">
                <a16:creationId xmlns:a16="http://schemas.microsoft.com/office/drawing/2014/main" id="{DF98569B-33DB-E3CE-510F-9ADB01DC9532}"/>
              </a:ext>
            </a:extLst>
          </p:cNvPr>
          <p:cNvPicPr>
            <a:picLocks noChangeAspect="1"/>
          </p:cNvPicPr>
          <p:nvPr/>
        </p:nvPicPr>
        <p:blipFill>
          <a:blip r:embed="rId3"/>
          <a:srcRect l="3998"/>
          <a:stretch>
            <a:fillRect/>
          </a:stretch>
        </p:blipFill>
        <p:spPr>
          <a:xfrm>
            <a:off x="8364824" y="2210467"/>
            <a:ext cx="9186196" cy="4825764"/>
          </a:xfrm>
          <a:prstGeom prst="rect">
            <a:avLst/>
          </a:prstGeom>
        </p:spPr>
      </p:pic>
    </p:spTree>
    <p:extLst>
      <p:ext uri="{BB962C8B-B14F-4D97-AF65-F5344CB8AC3E}">
        <p14:creationId xmlns:p14="http://schemas.microsoft.com/office/powerpoint/2010/main" val="147354294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C9586A-3F50-2E37-51B2-914DCFAD5CD7}"/>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5087F92B-79E3-9F47-7495-5407C52B8349}"/>
              </a:ext>
            </a:extLst>
          </p:cNvPr>
          <p:cNvSpPr>
            <a:spLocks noGrp="1"/>
          </p:cNvSpPr>
          <p:nvPr>
            <p:ph type="title"/>
          </p:nvPr>
        </p:nvSpPr>
        <p:spPr>
          <a:xfrm>
            <a:off x="736980" y="731521"/>
            <a:ext cx="16814040" cy="664797"/>
          </a:xfrm>
        </p:spPr>
        <p:txBody>
          <a:bodyPr/>
          <a:lstStyle/>
          <a:p>
            <a:r>
              <a:rPr lang="en-US" sz="4800" dirty="0">
                <a:latin typeface="Arial" panose="020B0604020202020204" pitchFamily="34" charset="0"/>
                <a:cs typeface="Arial" panose="020B0604020202020204" pitchFamily="34" charset="0"/>
              </a:rPr>
              <a:t>Scheduling with Navisworks</a:t>
            </a:r>
          </a:p>
        </p:txBody>
      </p:sp>
      <p:sp>
        <p:nvSpPr>
          <p:cNvPr id="58" name="Content Placeholder 2">
            <a:extLst>
              <a:ext uri="{FF2B5EF4-FFF2-40B4-BE49-F238E27FC236}">
                <a16:creationId xmlns:a16="http://schemas.microsoft.com/office/drawing/2014/main" id="{914FD880-955A-F031-9785-C0F1BA9742EE}"/>
              </a:ext>
            </a:extLst>
          </p:cNvPr>
          <p:cNvSpPr txBox="1">
            <a:spLocks/>
          </p:cNvSpPr>
          <p:nvPr/>
        </p:nvSpPr>
        <p:spPr>
          <a:xfrm>
            <a:off x="641901" y="2279338"/>
            <a:ext cx="6720962" cy="5866065"/>
          </a:xfrm>
          <a:prstGeom prst="rect">
            <a:avLst/>
          </a:prstGeom>
        </p:spPr>
        <p:txBody>
          <a:bodyPr vert="horz" lIns="57528" tIns="28763" rIns="57528" bIns="28763" rtlCol="0">
            <a:noAutofit/>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pPr>
              <a:spcBef>
                <a:spcPts val="2000"/>
              </a:spcBef>
            </a:pPr>
            <a:r>
              <a:rPr lang="en-US" dirty="0">
                <a:latin typeface="Arial" panose="020B0604020202020204" pitchFamily="34" charset="0"/>
                <a:cs typeface="Arial" panose="020B0604020202020204" pitchFamily="34" charset="0"/>
              </a:rPr>
              <a:t>Navisworks enables planners and project teams to simulate construction sequences by linking model elements to a schedule.</a:t>
            </a:r>
            <a:r>
              <a:rPr lang="en-US" sz="2800" dirty="0">
                <a:latin typeface="Arial" panose="020B0604020202020204" pitchFamily="34" charset="0"/>
                <a:cs typeface="Arial" panose="020B0604020202020204" pitchFamily="34" charset="0"/>
              </a:rPr>
              <a:t> </a:t>
            </a:r>
          </a:p>
          <a:p>
            <a:pPr>
              <a:spcBef>
                <a:spcPts val="2000"/>
              </a:spcBef>
            </a:pPr>
            <a:r>
              <a:rPr lang="en-US" dirty="0">
                <a:latin typeface="Arial" panose="020B0604020202020204" pitchFamily="34" charset="0"/>
                <a:cs typeface="Arial" panose="020B0604020202020204" pitchFamily="34" charset="0"/>
              </a:rPr>
              <a:t>Start by exporting the model from Revit and then append it to Navisworks to prepare it for scheduling. </a:t>
            </a:r>
          </a:p>
          <a:p>
            <a:pPr>
              <a:spcBef>
                <a:spcPts val="2000"/>
              </a:spcBef>
            </a:pPr>
            <a:endParaRPr lang="en-US" sz="2900" kern="100" dirty="0">
              <a:latin typeface="Arial" panose="020B0604020202020204" pitchFamily="34" charset="0"/>
              <a:cs typeface="Arial" panose="020B0604020202020204" pitchFamily="34" charset="0"/>
            </a:endParaRPr>
          </a:p>
          <a:p>
            <a:pPr marL="0" indent="0">
              <a:buNone/>
            </a:pPr>
            <a:endParaRPr lang="en-US" sz="2900" kern="100" dirty="0">
              <a:latin typeface="Arial" panose="020B0604020202020204" pitchFamily="34" charset="0"/>
              <a:cs typeface="Arial" panose="020B0604020202020204" pitchFamily="34" charset="0"/>
            </a:endParaRPr>
          </a:p>
        </p:txBody>
      </p:sp>
      <p:pic>
        <p:nvPicPr>
          <p:cNvPr id="6" name="Picture 5" descr="A building under construction with blue scaffolding&#10;&#10;AI-generated content may be incorrect.">
            <a:extLst>
              <a:ext uri="{FF2B5EF4-FFF2-40B4-BE49-F238E27FC236}">
                <a16:creationId xmlns:a16="http://schemas.microsoft.com/office/drawing/2014/main" id="{1D88060C-39E1-FE99-0CE5-62799902FC5A}"/>
              </a:ext>
            </a:extLst>
          </p:cNvPr>
          <p:cNvPicPr>
            <a:picLocks noChangeAspect="1"/>
          </p:cNvPicPr>
          <p:nvPr/>
        </p:nvPicPr>
        <p:blipFill>
          <a:blip r:embed="rId3"/>
          <a:stretch>
            <a:fillRect/>
          </a:stretch>
        </p:blipFill>
        <p:spPr>
          <a:xfrm>
            <a:off x="7498358" y="2279338"/>
            <a:ext cx="10147741" cy="4723312"/>
          </a:xfrm>
          <a:prstGeom prst="rect">
            <a:avLst/>
          </a:prstGeom>
        </p:spPr>
      </p:pic>
    </p:spTree>
    <p:extLst>
      <p:ext uri="{BB962C8B-B14F-4D97-AF65-F5344CB8AC3E}">
        <p14:creationId xmlns:p14="http://schemas.microsoft.com/office/powerpoint/2010/main" val="341116357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5DEBFF-30F3-815A-F77C-EE9668DFAFE4}"/>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89C19206-E156-8FA4-DF5A-57BCD0F41848}"/>
              </a:ext>
            </a:extLst>
          </p:cNvPr>
          <p:cNvSpPr>
            <a:spLocks noGrp="1"/>
          </p:cNvSpPr>
          <p:nvPr>
            <p:ph type="title"/>
          </p:nvPr>
        </p:nvSpPr>
        <p:spPr>
          <a:xfrm>
            <a:off x="736980" y="731521"/>
            <a:ext cx="16814040" cy="664797"/>
          </a:xfrm>
        </p:spPr>
        <p:txBody>
          <a:bodyPr/>
          <a:lstStyle/>
          <a:p>
            <a:r>
              <a:rPr lang="en-US" sz="4800" dirty="0">
                <a:latin typeface="Arial" panose="020B0604020202020204" pitchFamily="34" charset="0"/>
                <a:cs typeface="Arial" panose="020B0604020202020204" pitchFamily="34" charset="0"/>
              </a:rPr>
              <a:t>Navisworks file types</a:t>
            </a:r>
          </a:p>
        </p:txBody>
      </p:sp>
      <p:pic>
        <p:nvPicPr>
          <p:cNvPr id="2" name="Picture 1">
            <a:extLst>
              <a:ext uri="{FF2B5EF4-FFF2-40B4-BE49-F238E27FC236}">
                <a16:creationId xmlns:a16="http://schemas.microsoft.com/office/drawing/2014/main" id="{E6BF32CB-FDDB-43C7-8837-49E1B01BB559}"/>
              </a:ext>
            </a:extLst>
          </p:cNvPr>
          <p:cNvPicPr>
            <a:picLocks noChangeAspect="1"/>
          </p:cNvPicPr>
          <p:nvPr/>
        </p:nvPicPr>
        <p:blipFill>
          <a:blip r:embed="rId3"/>
          <a:stretch>
            <a:fillRect/>
          </a:stretch>
        </p:blipFill>
        <p:spPr>
          <a:xfrm>
            <a:off x="1940475" y="1749525"/>
            <a:ext cx="13900159" cy="7044852"/>
          </a:xfrm>
          <a:prstGeom prst="rect">
            <a:avLst/>
          </a:prstGeom>
        </p:spPr>
      </p:pic>
    </p:spTree>
    <p:extLst>
      <p:ext uri="{BB962C8B-B14F-4D97-AF65-F5344CB8AC3E}">
        <p14:creationId xmlns:p14="http://schemas.microsoft.com/office/powerpoint/2010/main" val="299743850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1B65C8-E7B8-531C-849F-E48BEAAFD745}"/>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ECF66C90-FBD7-6D5D-76FD-58F75A33FBFF}"/>
              </a:ext>
            </a:extLst>
          </p:cNvPr>
          <p:cNvSpPr>
            <a:spLocks noGrp="1"/>
          </p:cNvSpPr>
          <p:nvPr>
            <p:ph type="title"/>
          </p:nvPr>
        </p:nvSpPr>
        <p:spPr>
          <a:xfrm>
            <a:off x="736980" y="731521"/>
            <a:ext cx="16814040" cy="664797"/>
          </a:xfrm>
        </p:spPr>
        <p:txBody>
          <a:bodyPr/>
          <a:lstStyle/>
          <a:p>
            <a:r>
              <a:rPr lang="en-US" sz="4800" dirty="0">
                <a:latin typeface="Arial" panose="020B0604020202020204" pitchFamily="34" charset="0"/>
                <a:cs typeface="Arial" panose="020B0604020202020204" pitchFamily="34" charset="0"/>
              </a:rPr>
              <a:t>Link model elements to schedule tasks</a:t>
            </a:r>
          </a:p>
        </p:txBody>
      </p:sp>
      <p:sp>
        <p:nvSpPr>
          <p:cNvPr id="6" name="Content Placeholder 2">
            <a:extLst>
              <a:ext uri="{FF2B5EF4-FFF2-40B4-BE49-F238E27FC236}">
                <a16:creationId xmlns:a16="http://schemas.microsoft.com/office/drawing/2014/main" id="{1BC73A30-7D10-5840-B56E-1655C8E96F64}"/>
              </a:ext>
            </a:extLst>
          </p:cNvPr>
          <p:cNvSpPr txBox="1">
            <a:spLocks/>
          </p:cNvSpPr>
          <p:nvPr/>
        </p:nvSpPr>
        <p:spPr>
          <a:xfrm>
            <a:off x="641901" y="2279338"/>
            <a:ext cx="6281413" cy="7543088"/>
          </a:xfrm>
          <a:prstGeom prst="rect">
            <a:avLst/>
          </a:prstGeom>
        </p:spPr>
        <p:txBody>
          <a:bodyPr vert="horz" lIns="57528" tIns="28763" rIns="57528" bIns="28763" rtlCol="0">
            <a:noAutofit/>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pPr>
              <a:spcBef>
                <a:spcPts val="2000"/>
              </a:spcBef>
            </a:pPr>
            <a:r>
              <a:rPr lang="en-US" sz="2900" kern="100" dirty="0">
                <a:latin typeface="Arial" panose="020B0604020202020204" pitchFamily="34" charset="0"/>
                <a:cs typeface="Arial" panose="020B0604020202020204" pitchFamily="34" charset="0"/>
              </a:rPr>
              <a:t>The Find Items window allows you to search for items with a common property or combination of properties.</a:t>
            </a:r>
          </a:p>
          <a:p>
            <a:pPr>
              <a:spcBef>
                <a:spcPts val="2000"/>
              </a:spcBef>
            </a:pPr>
            <a:r>
              <a:rPr lang="en-US" sz="2900" kern="100" dirty="0">
                <a:latin typeface="Arial" panose="020B0604020202020204" pitchFamily="34" charset="0"/>
                <a:cs typeface="Arial" panose="020B0604020202020204" pitchFamily="34" charset="0"/>
              </a:rPr>
              <a:t>The left pane contains the Find Selection Tree with a drop-down list at the top, allowing you to select the level of item to start searching at.</a:t>
            </a:r>
          </a:p>
          <a:p>
            <a:pPr>
              <a:spcBef>
                <a:spcPts val="2000"/>
              </a:spcBef>
            </a:pPr>
            <a:r>
              <a:rPr lang="en-US" sz="2900" kern="100" dirty="0">
                <a:latin typeface="Arial" panose="020B0604020202020204" pitchFamily="34" charset="0"/>
                <a:cs typeface="Arial" panose="020B0604020202020204" pitchFamily="34" charset="0"/>
              </a:rPr>
              <a:t>The right pane allows you to add conditions to find the qualifying items in your scene.</a:t>
            </a:r>
          </a:p>
          <a:p>
            <a:pPr>
              <a:spcBef>
                <a:spcPts val="2000"/>
              </a:spcBef>
            </a:pPr>
            <a:r>
              <a:rPr lang="en-US" sz="2900" kern="100" dirty="0">
                <a:latin typeface="Arial" panose="020B0604020202020204" pitchFamily="34" charset="0"/>
                <a:cs typeface="Arial" panose="020B0604020202020204" pitchFamily="34" charset="0"/>
              </a:rPr>
              <a:t>Save the results in search sets to be converted to construction tasks. </a:t>
            </a:r>
          </a:p>
        </p:txBody>
      </p:sp>
      <p:pic>
        <p:nvPicPr>
          <p:cNvPr id="7" name="Picture 6">
            <a:extLst>
              <a:ext uri="{FF2B5EF4-FFF2-40B4-BE49-F238E27FC236}">
                <a16:creationId xmlns:a16="http://schemas.microsoft.com/office/drawing/2014/main" id="{1CB1339B-6F8D-DD17-CC7B-AC243B648FD3}"/>
              </a:ext>
            </a:extLst>
          </p:cNvPr>
          <p:cNvPicPr>
            <a:picLocks noChangeAspect="1"/>
          </p:cNvPicPr>
          <p:nvPr/>
        </p:nvPicPr>
        <p:blipFill>
          <a:blip r:embed="rId3"/>
          <a:stretch>
            <a:fillRect/>
          </a:stretch>
        </p:blipFill>
        <p:spPr>
          <a:xfrm>
            <a:off x="7746181" y="2279338"/>
            <a:ext cx="9899918" cy="2853144"/>
          </a:xfrm>
          <a:prstGeom prst="rect">
            <a:avLst/>
          </a:prstGeom>
        </p:spPr>
      </p:pic>
      <p:pic>
        <p:nvPicPr>
          <p:cNvPr id="8" name="Picture 7" descr="A screenshot of a computer&#10;&#10;AI-generated content may be incorrect.">
            <a:extLst>
              <a:ext uri="{FF2B5EF4-FFF2-40B4-BE49-F238E27FC236}">
                <a16:creationId xmlns:a16="http://schemas.microsoft.com/office/drawing/2014/main" id="{70952E91-7C3C-3555-BC0F-28B2F955A42C}"/>
              </a:ext>
            </a:extLst>
          </p:cNvPr>
          <p:cNvPicPr>
            <a:picLocks noChangeAspect="1"/>
          </p:cNvPicPr>
          <p:nvPr/>
        </p:nvPicPr>
        <p:blipFill>
          <a:blip r:embed="rId4"/>
          <a:stretch>
            <a:fillRect/>
          </a:stretch>
        </p:blipFill>
        <p:spPr>
          <a:xfrm>
            <a:off x="7746181" y="5841162"/>
            <a:ext cx="4250726" cy="2166499"/>
          </a:xfrm>
          <a:prstGeom prst="rect">
            <a:avLst/>
          </a:prstGeom>
        </p:spPr>
      </p:pic>
      <p:pic>
        <p:nvPicPr>
          <p:cNvPr id="9" name="Picture 8" descr="A screenshot of a computer&#10;&#10;AI-generated content may be incorrect.">
            <a:extLst>
              <a:ext uri="{FF2B5EF4-FFF2-40B4-BE49-F238E27FC236}">
                <a16:creationId xmlns:a16="http://schemas.microsoft.com/office/drawing/2014/main" id="{92F3F8B1-4498-6136-8498-6D80E024AE44}"/>
              </a:ext>
            </a:extLst>
          </p:cNvPr>
          <p:cNvPicPr>
            <a:picLocks noChangeAspect="1"/>
          </p:cNvPicPr>
          <p:nvPr/>
        </p:nvPicPr>
        <p:blipFill>
          <a:blip r:embed="rId5"/>
          <a:srcRect b="8422"/>
          <a:stretch>
            <a:fillRect/>
          </a:stretch>
        </p:blipFill>
        <p:spPr>
          <a:xfrm>
            <a:off x="12468640" y="5841162"/>
            <a:ext cx="5177459" cy="3246854"/>
          </a:xfrm>
          <a:prstGeom prst="rect">
            <a:avLst/>
          </a:prstGeom>
        </p:spPr>
      </p:pic>
    </p:spTree>
    <p:extLst>
      <p:ext uri="{BB962C8B-B14F-4D97-AF65-F5344CB8AC3E}">
        <p14:creationId xmlns:p14="http://schemas.microsoft.com/office/powerpoint/2010/main" val="342031378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7A1F01-61EB-5430-0856-1FA10B503209}"/>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6A1ACD5F-6CB6-3038-5291-71B2B62F073D}"/>
              </a:ext>
            </a:extLst>
          </p:cNvPr>
          <p:cNvSpPr>
            <a:spLocks noGrp="1"/>
          </p:cNvSpPr>
          <p:nvPr>
            <p:ph type="title"/>
          </p:nvPr>
        </p:nvSpPr>
        <p:spPr>
          <a:xfrm>
            <a:off x="736980" y="731521"/>
            <a:ext cx="16814040" cy="664797"/>
          </a:xfrm>
        </p:spPr>
        <p:txBody>
          <a:bodyPr/>
          <a:lstStyle/>
          <a:p>
            <a:r>
              <a:rPr lang="en-US" sz="4800" dirty="0">
                <a:latin typeface="Arial" panose="020B0604020202020204" pitchFamily="34" charset="0"/>
                <a:cs typeface="Arial" panose="020B0604020202020204" pitchFamily="34" charset="0"/>
              </a:rPr>
              <a:t>Simulate and compare planned vs. actual progress</a:t>
            </a:r>
          </a:p>
        </p:txBody>
      </p:sp>
      <p:sp>
        <p:nvSpPr>
          <p:cNvPr id="6" name="Content Placeholder 2">
            <a:extLst>
              <a:ext uri="{FF2B5EF4-FFF2-40B4-BE49-F238E27FC236}">
                <a16:creationId xmlns:a16="http://schemas.microsoft.com/office/drawing/2014/main" id="{F036CC68-C94B-F466-B1D6-1E2A418A2B3C}"/>
              </a:ext>
            </a:extLst>
          </p:cNvPr>
          <p:cNvSpPr txBox="1">
            <a:spLocks/>
          </p:cNvSpPr>
          <p:nvPr/>
        </p:nvSpPr>
        <p:spPr>
          <a:xfrm>
            <a:off x="641901" y="2279338"/>
            <a:ext cx="7282899" cy="7543088"/>
          </a:xfrm>
          <a:prstGeom prst="rect">
            <a:avLst/>
          </a:prstGeom>
        </p:spPr>
        <p:txBody>
          <a:bodyPr vert="horz" lIns="57528" tIns="28763" rIns="57528" bIns="28763" rtlCol="0">
            <a:noAutofit/>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pPr>
              <a:spcBef>
                <a:spcPts val="2000"/>
              </a:spcBef>
            </a:pPr>
            <a:r>
              <a:rPr lang="en-US" sz="2900" kern="100" dirty="0">
                <a:latin typeface="Arial" panose="020B0604020202020204" pitchFamily="34" charset="0"/>
                <a:cs typeface="Arial" panose="020B0604020202020204" pitchFamily="34" charset="0"/>
              </a:rPr>
              <a:t>Use 4D simulations to compare the planned sequence with actual construction progress. </a:t>
            </a:r>
          </a:p>
          <a:p>
            <a:pPr>
              <a:spcBef>
                <a:spcPts val="2000"/>
              </a:spcBef>
            </a:pPr>
            <a:r>
              <a:rPr lang="en-US" sz="2900" kern="100" dirty="0">
                <a:latin typeface="Arial" panose="020B0604020202020204" pitchFamily="34" charset="0"/>
                <a:cs typeface="Arial" panose="020B0604020202020204" pitchFamily="34" charset="0"/>
              </a:rPr>
              <a:t>Update task durations to visualize differences and identify schedule risks. </a:t>
            </a:r>
          </a:p>
        </p:txBody>
      </p:sp>
      <p:pic>
        <p:nvPicPr>
          <p:cNvPr id="4" name="Picture 3" descr="A screenshot of a computer&#10;&#10;AI-generated content may be incorrect.">
            <a:extLst>
              <a:ext uri="{FF2B5EF4-FFF2-40B4-BE49-F238E27FC236}">
                <a16:creationId xmlns:a16="http://schemas.microsoft.com/office/drawing/2014/main" id="{C17D5CBD-6584-0256-D7A7-2599ADD935CF}"/>
              </a:ext>
            </a:extLst>
          </p:cNvPr>
          <p:cNvPicPr>
            <a:picLocks noChangeAspect="1"/>
          </p:cNvPicPr>
          <p:nvPr/>
        </p:nvPicPr>
        <p:blipFill>
          <a:blip r:embed="rId3"/>
          <a:stretch>
            <a:fillRect/>
          </a:stretch>
        </p:blipFill>
        <p:spPr>
          <a:xfrm>
            <a:off x="11943810" y="2546285"/>
            <a:ext cx="3772814" cy="7276141"/>
          </a:xfrm>
          <a:prstGeom prst="rect">
            <a:avLst/>
          </a:prstGeom>
        </p:spPr>
      </p:pic>
      <p:pic>
        <p:nvPicPr>
          <p:cNvPr id="10" name="Picture 9" descr="A screenshot of a computer&#10;&#10;AI-generated content may be incorrect.">
            <a:extLst>
              <a:ext uri="{FF2B5EF4-FFF2-40B4-BE49-F238E27FC236}">
                <a16:creationId xmlns:a16="http://schemas.microsoft.com/office/drawing/2014/main" id="{94F86CA6-B594-9DEF-64F0-D6E95865E2E2}"/>
              </a:ext>
            </a:extLst>
          </p:cNvPr>
          <p:cNvPicPr>
            <a:picLocks noChangeAspect="1"/>
          </p:cNvPicPr>
          <p:nvPr/>
        </p:nvPicPr>
        <p:blipFill>
          <a:blip r:embed="rId4"/>
          <a:srcRect b="13203"/>
          <a:stretch>
            <a:fillRect/>
          </a:stretch>
        </p:blipFill>
        <p:spPr>
          <a:xfrm>
            <a:off x="1164913" y="5036765"/>
            <a:ext cx="8217815" cy="4785661"/>
          </a:xfrm>
          <a:prstGeom prst="rect">
            <a:avLst/>
          </a:prstGeom>
        </p:spPr>
      </p:pic>
    </p:spTree>
    <p:extLst>
      <p:ext uri="{BB962C8B-B14F-4D97-AF65-F5344CB8AC3E}">
        <p14:creationId xmlns:p14="http://schemas.microsoft.com/office/powerpoint/2010/main" val="375229587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E6C364-E7B9-2298-FB3F-DBA586BC3D9D}"/>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DB046343-839C-0C61-C1B6-A359EAEC2CCD}"/>
              </a:ext>
            </a:extLst>
          </p:cNvPr>
          <p:cNvSpPr>
            <a:spLocks noGrp="1"/>
          </p:cNvSpPr>
          <p:nvPr>
            <p:ph type="title"/>
          </p:nvPr>
        </p:nvSpPr>
        <p:spPr>
          <a:xfrm>
            <a:off x="736980" y="731521"/>
            <a:ext cx="16814040" cy="664797"/>
          </a:xfrm>
        </p:spPr>
        <p:txBody>
          <a:bodyPr/>
          <a:lstStyle/>
          <a:p>
            <a:r>
              <a:rPr lang="en-US" sz="4800" dirty="0">
                <a:latin typeface="Arial" panose="020B0604020202020204" pitchFamily="34" charset="0"/>
                <a:cs typeface="Arial" panose="020B0604020202020204" pitchFamily="34" charset="0"/>
              </a:rPr>
              <a:t>Scheduling with the Autodesk Construction Cloud</a:t>
            </a:r>
          </a:p>
        </p:txBody>
      </p:sp>
      <p:sp>
        <p:nvSpPr>
          <p:cNvPr id="58" name="Content Placeholder 2">
            <a:extLst>
              <a:ext uri="{FF2B5EF4-FFF2-40B4-BE49-F238E27FC236}">
                <a16:creationId xmlns:a16="http://schemas.microsoft.com/office/drawing/2014/main" id="{55657E89-2EE5-5179-9A16-AA8148765364}"/>
              </a:ext>
            </a:extLst>
          </p:cNvPr>
          <p:cNvSpPr txBox="1">
            <a:spLocks/>
          </p:cNvSpPr>
          <p:nvPr/>
        </p:nvSpPr>
        <p:spPr>
          <a:xfrm>
            <a:off x="641900" y="2279338"/>
            <a:ext cx="16439092" cy="7543088"/>
          </a:xfrm>
          <a:prstGeom prst="rect">
            <a:avLst/>
          </a:prstGeom>
        </p:spPr>
        <p:txBody>
          <a:bodyPr vert="horz" lIns="57528" tIns="28763" rIns="57528" bIns="28763" rtlCol="0">
            <a:noAutofit/>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r>
              <a:rPr lang="en-US" dirty="0">
                <a:latin typeface="Arial" panose="020B0604020202020204" pitchFamily="34" charset="0"/>
                <a:cs typeface="Arial" panose="020B0604020202020204" pitchFamily="34" charset="0"/>
              </a:rPr>
              <a:t>In Autodesk Construction Cloud, scheduling becomes a collaborative process, where the entire team can access and understand project timelines in real time.</a:t>
            </a:r>
          </a:p>
          <a:p>
            <a:endParaRPr lang="en-US" dirty="0"/>
          </a:p>
        </p:txBody>
      </p:sp>
      <p:pic>
        <p:nvPicPr>
          <p:cNvPr id="4" name="Picture 3" descr="A screenshot of a computer&#10;&#10;AI-generated content may be incorrect.">
            <a:extLst>
              <a:ext uri="{FF2B5EF4-FFF2-40B4-BE49-F238E27FC236}">
                <a16:creationId xmlns:a16="http://schemas.microsoft.com/office/drawing/2014/main" id="{4E18AFC7-1A79-2990-08E1-6CD4A75F5948}"/>
              </a:ext>
            </a:extLst>
          </p:cNvPr>
          <p:cNvPicPr>
            <a:picLocks noChangeAspect="1"/>
          </p:cNvPicPr>
          <p:nvPr/>
        </p:nvPicPr>
        <p:blipFill rotWithShape="1">
          <a:blip r:embed="rId3"/>
          <a:srcRect t="1537" r="14326"/>
          <a:stretch>
            <a:fillRect/>
          </a:stretch>
        </p:blipFill>
        <p:spPr bwMode="auto">
          <a:xfrm>
            <a:off x="1773936" y="3744686"/>
            <a:ext cx="14173200" cy="5810793"/>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07953010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2BDEFF-F293-7553-4D73-47637D6A5982}"/>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1CA2B0BB-438A-994C-3574-A0761F62E51D}"/>
              </a:ext>
            </a:extLst>
          </p:cNvPr>
          <p:cNvSpPr>
            <a:spLocks noGrp="1"/>
          </p:cNvSpPr>
          <p:nvPr>
            <p:ph type="title"/>
          </p:nvPr>
        </p:nvSpPr>
        <p:spPr>
          <a:xfrm>
            <a:off x="736980" y="731521"/>
            <a:ext cx="16814040" cy="664797"/>
          </a:xfrm>
        </p:spPr>
        <p:txBody>
          <a:bodyPr/>
          <a:lstStyle/>
          <a:p>
            <a:r>
              <a:rPr lang="en-US" sz="4800" dirty="0">
                <a:latin typeface="Arial" panose="020B0604020202020204" pitchFamily="34" charset="0"/>
                <a:cs typeface="Arial" panose="020B0604020202020204" pitchFamily="34" charset="0"/>
              </a:rPr>
              <a:t>Create and manage plans</a:t>
            </a:r>
          </a:p>
        </p:txBody>
      </p:sp>
      <p:sp>
        <p:nvSpPr>
          <p:cNvPr id="58" name="Content Placeholder 2">
            <a:extLst>
              <a:ext uri="{FF2B5EF4-FFF2-40B4-BE49-F238E27FC236}">
                <a16:creationId xmlns:a16="http://schemas.microsoft.com/office/drawing/2014/main" id="{97A84763-E585-738A-5F45-D79F10C699C4}"/>
              </a:ext>
            </a:extLst>
          </p:cNvPr>
          <p:cNvSpPr txBox="1">
            <a:spLocks/>
          </p:cNvSpPr>
          <p:nvPr/>
        </p:nvSpPr>
        <p:spPr>
          <a:xfrm>
            <a:off x="641900" y="2279338"/>
            <a:ext cx="16093345" cy="7543088"/>
          </a:xfrm>
          <a:prstGeom prst="rect">
            <a:avLst/>
          </a:prstGeom>
        </p:spPr>
        <p:txBody>
          <a:bodyPr vert="horz" lIns="57528" tIns="28763" rIns="57528" bIns="28763" rtlCol="0">
            <a:noAutofit/>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r>
              <a:rPr lang="en-US" sz="2800" dirty="0">
                <a:latin typeface="Arial" panose="020B0604020202020204" pitchFamily="34" charset="0"/>
                <a:cs typeface="Arial" panose="020B0604020202020204" pitchFamily="34" charset="0"/>
              </a:rPr>
              <a:t>In the Schedule tool, plans can be created as standalone plans to manage one-off projects, or as connected plans ideal for tasks that follow a set pattern. </a:t>
            </a:r>
          </a:p>
          <a:p>
            <a:r>
              <a:rPr lang="en-US" sz="2800" dirty="0">
                <a:latin typeface="Arial" panose="020B0604020202020204" pitchFamily="34" charset="0"/>
                <a:cs typeface="Arial" panose="020B0604020202020204" pitchFamily="34" charset="0"/>
              </a:rPr>
              <a:t>Start by setting up the calendar, the WBS, and then build the series of tasks either independently or as part of an activity.</a:t>
            </a:r>
          </a:p>
        </p:txBody>
      </p:sp>
      <p:pic>
        <p:nvPicPr>
          <p:cNvPr id="2" name="Picture 1">
            <a:extLst>
              <a:ext uri="{FF2B5EF4-FFF2-40B4-BE49-F238E27FC236}">
                <a16:creationId xmlns:a16="http://schemas.microsoft.com/office/drawing/2014/main" id="{6843390A-AFD9-B56F-D3DD-C9119D34C440}"/>
              </a:ext>
            </a:extLst>
          </p:cNvPr>
          <p:cNvPicPr>
            <a:picLocks noChangeAspect="1"/>
          </p:cNvPicPr>
          <p:nvPr/>
        </p:nvPicPr>
        <p:blipFill>
          <a:blip r:embed="rId3"/>
          <a:stretch>
            <a:fillRect/>
          </a:stretch>
        </p:blipFill>
        <p:spPr>
          <a:xfrm>
            <a:off x="3467150" y="4573018"/>
            <a:ext cx="10990722" cy="5713982"/>
          </a:xfrm>
          <a:prstGeom prst="rect">
            <a:avLst/>
          </a:prstGeom>
        </p:spPr>
      </p:pic>
    </p:spTree>
    <p:extLst>
      <p:ext uri="{BB962C8B-B14F-4D97-AF65-F5344CB8AC3E}">
        <p14:creationId xmlns:p14="http://schemas.microsoft.com/office/powerpoint/2010/main" val="298007441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DF35825-0A92-9781-B3AC-1E9FEA0D6D71}"/>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205F3996-DFC1-B09E-94F9-2D3A8EDF1338}"/>
              </a:ext>
            </a:extLst>
          </p:cNvPr>
          <p:cNvSpPr>
            <a:spLocks noGrp="1"/>
          </p:cNvSpPr>
          <p:nvPr>
            <p:ph type="title"/>
          </p:nvPr>
        </p:nvSpPr>
        <p:spPr>
          <a:xfrm>
            <a:off x="736980" y="731521"/>
            <a:ext cx="16814040" cy="664797"/>
          </a:xfrm>
        </p:spPr>
        <p:txBody>
          <a:bodyPr/>
          <a:lstStyle/>
          <a:p>
            <a:r>
              <a:rPr lang="en-US" sz="4800" dirty="0">
                <a:latin typeface="Arial" panose="020B0604020202020204" pitchFamily="34" charset="0"/>
                <a:cs typeface="Arial" panose="020B0604020202020204" pitchFamily="34" charset="0"/>
              </a:rPr>
              <a:t>Track and update schedule progress</a:t>
            </a:r>
          </a:p>
        </p:txBody>
      </p:sp>
      <p:sp>
        <p:nvSpPr>
          <p:cNvPr id="58" name="Content Placeholder 2">
            <a:extLst>
              <a:ext uri="{FF2B5EF4-FFF2-40B4-BE49-F238E27FC236}">
                <a16:creationId xmlns:a16="http://schemas.microsoft.com/office/drawing/2014/main" id="{D8AD17D2-FDCF-E7D1-5A32-A8874EBB3751}"/>
              </a:ext>
            </a:extLst>
          </p:cNvPr>
          <p:cNvSpPr txBox="1">
            <a:spLocks/>
          </p:cNvSpPr>
          <p:nvPr/>
        </p:nvSpPr>
        <p:spPr>
          <a:xfrm>
            <a:off x="641901" y="2279338"/>
            <a:ext cx="5810658" cy="7543088"/>
          </a:xfrm>
          <a:prstGeom prst="rect">
            <a:avLst/>
          </a:prstGeom>
        </p:spPr>
        <p:txBody>
          <a:bodyPr vert="horz" lIns="57528" tIns="28763" rIns="57528" bIns="28763" rtlCol="0">
            <a:noAutofit/>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r>
              <a:rPr lang="en-US" dirty="0">
                <a:latin typeface="Arial" panose="020B0604020202020204" pitchFamily="34" charset="0"/>
                <a:cs typeface="Arial" panose="020B0604020202020204" pitchFamily="34" charset="0"/>
              </a:rPr>
              <a:t>Construction projects are constantly changing, and a schedule that isn’t updated quickly becomes unreliable. </a:t>
            </a:r>
          </a:p>
          <a:p>
            <a:r>
              <a:rPr lang="en-US" dirty="0">
                <a:latin typeface="Arial" panose="020B0604020202020204" pitchFamily="34" charset="0"/>
                <a:cs typeface="Arial" panose="020B0604020202020204" pitchFamily="34" charset="0"/>
              </a:rPr>
              <a:t>Keeping schedules and plans current in ACC ensures the entire team is working from the same information, making it easier to track progress, respond to delays, and keep the project on course.</a:t>
            </a:r>
          </a:p>
        </p:txBody>
      </p:sp>
      <p:pic>
        <p:nvPicPr>
          <p:cNvPr id="3" name="Picture 2" descr="A screenshot of a calendar&#10;&#10;AI-generated content may be incorrect.">
            <a:extLst>
              <a:ext uri="{FF2B5EF4-FFF2-40B4-BE49-F238E27FC236}">
                <a16:creationId xmlns:a16="http://schemas.microsoft.com/office/drawing/2014/main" id="{2BCF15B5-6EEF-95A8-ABA5-5BDB1A184EB1}"/>
              </a:ext>
            </a:extLst>
          </p:cNvPr>
          <p:cNvPicPr>
            <a:picLocks noChangeAspect="1"/>
          </p:cNvPicPr>
          <p:nvPr/>
        </p:nvPicPr>
        <p:blipFill>
          <a:blip r:embed="rId3"/>
          <a:srcRect r="12379"/>
          <a:stretch>
            <a:fillRect/>
          </a:stretch>
        </p:blipFill>
        <p:spPr>
          <a:xfrm>
            <a:off x="8521869" y="2279338"/>
            <a:ext cx="8728990" cy="6310415"/>
          </a:xfrm>
          <a:prstGeom prst="rect">
            <a:avLst/>
          </a:prstGeom>
        </p:spPr>
      </p:pic>
    </p:spTree>
    <p:extLst>
      <p:ext uri="{BB962C8B-B14F-4D97-AF65-F5344CB8AC3E}">
        <p14:creationId xmlns:p14="http://schemas.microsoft.com/office/powerpoint/2010/main" val="213036452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00A231-023D-324C-B7DA-C67B1F2358A2}"/>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0D4735E8-FC95-23B4-8120-7EA70064524A}"/>
              </a:ext>
            </a:extLst>
          </p:cNvPr>
          <p:cNvSpPr>
            <a:spLocks noGrp="1"/>
          </p:cNvSpPr>
          <p:nvPr>
            <p:ph type="title"/>
          </p:nvPr>
        </p:nvSpPr>
        <p:spPr>
          <a:xfrm>
            <a:off x="736980" y="731521"/>
            <a:ext cx="16814040" cy="664797"/>
          </a:xfrm>
        </p:spPr>
        <p:txBody>
          <a:bodyPr/>
          <a:lstStyle/>
          <a:p>
            <a:r>
              <a:rPr lang="en-US" sz="4800" dirty="0">
                <a:latin typeface="Arial" panose="020B0604020202020204" pitchFamily="34" charset="0"/>
                <a:cs typeface="Arial" panose="020B0604020202020204" pitchFamily="34" charset="0"/>
              </a:rPr>
              <a:t>Cost control with Cost Management</a:t>
            </a:r>
          </a:p>
        </p:txBody>
      </p:sp>
      <p:sp>
        <p:nvSpPr>
          <p:cNvPr id="58" name="Content Placeholder 2">
            <a:extLst>
              <a:ext uri="{FF2B5EF4-FFF2-40B4-BE49-F238E27FC236}">
                <a16:creationId xmlns:a16="http://schemas.microsoft.com/office/drawing/2014/main" id="{796339F9-D40A-DBF1-8BFA-B2BF10564DAF}"/>
              </a:ext>
            </a:extLst>
          </p:cNvPr>
          <p:cNvSpPr txBox="1">
            <a:spLocks/>
          </p:cNvSpPr>
          <p:nvPr/>
        </p:nvSpPr>
        <p:spPr>
          <a:xfrm>
            <a:off x="641900" y="2279338"/>
            <a:ext cx="7233137" cy="7543088"/>
          </a:xfrm>
          <a:prstGeom prst="rect">
            <a:avLst/>
          </a:prstGeom>
        </p:spPr>
        <p:txBody>
          <a:bodyPr vert="horz" lIns="57528" tIns="28763" rIns="57528" bIns="28763" rtlCol="0">
            <a:noAutofit/>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r>
              <a:rPr lang="en-US" dirty="0">
                <a:latin typeface="Arial" panose="020B0604020202020204" pitchFamily="34" charset="0"/>
                <a:cs typeface="Arial" panose="020B0604020202020204" pitchFamily="34" charset="0"/>
              </a:rPr>
              <a:t>Cost Management in ACC centralizes project budgeting, contracts, and financial change control in a cloud environment. </a:t>
            </a:r>
          </a:p>
          <a:p>
            <a:r>
              <a:rPr lang="en-US" dirty="0">
                <a:latin typeface="Arial" panose="020B0604020202020204" pitchFamily="34" charset="0"/>
                <a:cs typeface="Arial" panose="020B0604020202020204" pitchFamily="34" charset="0"/>
              </a:rPr>
              <a:t>You can set up budgets, manage committed costs, track actual costs, and monitor forecasted costs. </a:t>
            </a:r>
            <a:endParaRPr lang="en-US" dirty="0"/>
          </a:p>
        </p:txBody>
      </p:sp>
      <p:pic>
        <p:nvPicPr>
          <p:cNvPr id="3" name="Picture 2">
            <a:extLst>
              <a:ext uri="{FF2B5EF4-FFF2-40B4-BE49-F238E27FC236}">
                <a16:creationId xmlns:a16="http://schemas.microsoft.com/office/drawing/2014/main" id="{0ED3ADDF-C378-5377-298C-0AE3EE988A1D}"/>
              </a:ext>
            </a:extLst>
          </p:cNvPr>
          <p:cNvPicPr>
            <a:picLocks noChangeAspect="1"/>
          </p:cNvPicPr>
          <p:nvPr/>
        </p:nvPicPr>
        <p:blipFill>
          <a:blip r:embed="rId3"/>
          <a:stretch>
            <a:fillRect/>
          </a:stretch>
        </p:blipFill>
        <p:spPr>
          <a:xfrm>
            <a:off x="7889099" y="2279338"/>
            <a:ext cx="9433182" cy="5278458"/>
          </a:xfrm>
          <a:prstGeom prst="rect">
            <a:avLst/>
          </a:prstGeom>
        </p:spPr>
      </p:pic>
    </p:spTree>
    <p:extLst>
      <p:ext uri="{BB962C8B-B14F-4D97-AF65-F5344CB8AC3E}">
        <p14:creationId xmlns:p14="http://schemas.microsoft.com/office/powerpoint/2010/main" val="38034681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a:extLst>
              <a:ext uri="{FF2B5EF4-FFF2-40B4-BE49-F238E27FC236}">
                <a16:creationId xmlns:a16="http://schemas.microsoft.com/office/drawing/2014/main" id="{DE300B98-EBB0-4EB7-A802-2D99A78FEFB9}"/>
              </a:ext>
            </a:extLst>
          </p:cNvPr>
          <p:cNvSpPr>
            <a:spLocks noGrp="1"/>
          </p:cNvSpPr>
          <p:nvPr>
            <p:ph idx="1"/>
          </p:nvPr>
        </p:nvSpPr>
        <p:spPr>
          <a:xfrm>
            <a:off x="736980" y="1944172"/>
            <a:ext cx="16814040" cy="7852971"/>
          </a:xfrm>
        </p:spPr>
        <p:txBody>
          <a:bodyPr>
            <a:normAutofit fontScale="32500" lnSpcReduction="20000"/>
          </a:bodyPr>
          <a:lstStyle/>
          <a:p>
            <a:pPr marL="0" indent="0">
              <a:buNone/>
            </a:pPr>
            <a:r>
              <a:rPr lang="en-US" sz="9600" dirty="0">
                <a:latin typeface="Arial" panose="020B0604020202020204" pitchFamily="34" charset="0"/>
                <a:cs typeface="Arial" panose="020B0604020202020204" pitchFamily="34" charset="0"/>
              </a:rPr>
              <a:t>After completing this course, you’ll be able to:</a:t>
            </a:r>
          </a:p>
          <a:p>
            <a:pPr lvl="0" fontAlgn="base"/>
            <a:r>
              <a:rPr lang="en-US" sz="9600" dirty="0">
                <a:latin typeface="Arial" panose="020B0604020202020204" pitchFamily="34" charset="0"/>
                <a:cs typeface="Arial" panose="020B0604020202020204" pitchFamily="34" charset="0"/>
              </a:rPr>
              <a:t>Explain core concepts in construction scheduling and cost control</a:t>
            </a:r>
          </a:p>
          <a:p>
            <a:pPr lvl="0" fontAlgn="base"/>
            <a:r>
              <a:rPr lang="en-US" sz="9600" dirty="0">
                <a:latin typeface="Arial" panose="020B0604020202020204" pitchFamily="34" charset="0"/>
                <a:cs typeface="Arial" panose="020B0604020202020204" pitchFamily="34" charset="0"/>
              </a:rPr>
              <a:t>Describe how BIM tools support time and cost management</a:t>
            </a:r>
          </a:p>
          <a:p>
            <a:pPr lvl="0" fontAlgn="base"/>
            <a:r>
              <a:rPr lang="en-US" sz="9600" dirty="0">
                <a:latin typeface="Arial" panose="020B0604020202020204" pitchFamily="34" charset="0"/>
                <a:cs typeface="Arial" panose="020B0604020202020204" pitchFamily="34" charset="0"/>
              </a:rPr>
              <a:t>Create 4D construction simulations using Navisworks</a:t>
            </a:r>
          </a:p>
          <a:p>
            <a:pPr lvl="0" fontAlgn="base"/>
            <a:r>
              <a:rPr lang="en-US" sz="9600" dirty="0">
                <a:latin typeface="Arial" panose="020B0604020202020204" pitchFamily="34" charset="0"/>
                <a:cs typeface="Arial" panose="020B0604020202020204" pitchFamily="34" charset="0"/>
              </a:rPr>
              <a:t>Link model elements to schedule tasks in TimeLiner</a:t>
            </a:r>
          </a:p>
          <a:p>
            <a:pPr lvl="0" fontAlgn="base"/>
            <a:r>
              <a:rPr lang="en-US" sz="9600" dirty="0">
                <a:latin typeface="Arial" panose="020B0604020202020204" pitchFamily="34" charset="0"/>
                <a:cs typeface="Arial" panose="020B0604020202020204" pitchFamily="34" charset="0"/>
              </a:rPr>
              <a:t>View and manage project schedules using ACC</a:t>
            </a:r>
          </a:p>
          <a:p>
            <a:pPr lvl="0" fontAlgn="base"/>
            <a:r>
              <a:rPr lang="en-US" sz="9600" dirty="0">
                <a:latin typeface="Arial" panose="020B0604020202020204" pitchFamily="34" charset="0"/>
                <a:cs typeface="Arial" panose="020B0604020202020204" pitchFamily="34" charset="0"/>
              </a:rPr>
              <a:t>Track task progress and share schedule updates with project teams</a:t>
            </a:r>
          </a:p>
          <a:p>
            <a:pPr lvl="0" fontAlgn="base"/>
            <a:r>
              <a:rPr lang="en-US" sz="9600" dirty="0">
                <a:latin typeface="Arial" panose="020B0604020202020204" pitchFamily="34" charset="0"/>
                <a:cs typeface="Arial" panose="020B0604020202020204" pitchFamily="34" charset="0"/>
              </a:rPr>
              <a:t>Set up and manage budgets in Cost Management</a:t>
            </a:r>
          </a:p>
          <a:p>
            <a:pPr lvl="0" fontAlgn="base"/>
            <a:r>
              <a:rPr lang="en-US" sz="9600" dirty="0">
                <a:latin typeface="Arial" panose="020B0604020202020204" pitchFamily="34" charset="0"/>
                <a:cs typeface="Arial" panose="020B0604020202020204" pitchFamily="34" charset="0"/>
              </a:rPr>
              <a:t>Forecast project costs and monitor financial performance  </a:t>
            </a:r>
          </a:p>
          <a:p>
            <a:endParaRPr lang="en-US" sz="9600" dirty="0">
              <a:latin typeface="Arial" panose="020B0604020202020204" pitchFamily="34" charset="0"/>
              <a:cs typeface="Arial" panose="020B0604020202020204" pitchFamily="34" charset="0"/>
            </a:endParaRPr>
          </a:p>
          <a:p>
            <a:endParaRPr lang="en-US" sz="9600" dirty="0">
              <a:latin typeface="Arial" panose="020B0604020202020204" pitchFamily="34" charset="0"/>
              <a:cs typeface="Arial" panose="020B0604020202020204" pitchFamily="34" charset="0"/>
            </a:endParaRPr>
          </a:p>
          <a:p>
            <a:endParaRPr lang="en-US" sz="12800" dirty="0">
              <a:latin typeface="Arial" panose="020B0604020202020204" pitchFamily="34" charset="0"/>
              <a:cs typeface="Arial" panose="020B0604020202020204" pitchFamily="34" charset="0"/>
            </a:endParaRPr>
          </a:p>
          <a:p>
            <a:endParaRPr lang="en-US" sz="12800" dirty="0">
              <a:cs typeface="Artifakt ElementOfc" panose="020B0504020101020102" pitchFamily="34" charset="0"/>
            </a:endParaRPr>
          </a:p>
          <a:p>
            <a:endParaRPr lang="en-US" sz="12800" dirty="0"/>
          </a:p>
          <a:p>
            <a:pPr marL="0" indent="0">
              <a:buNone/>
            </a:pPr>
            <a:endParaRPr lang="en-US" dirty="0"/>
          </a:p>
        </p:txBody>
      </p:sp>
      <p:sp>
        <p:nvSpPr>
          <p:cNvPr id="5" name="Title 4">
            <a:extLst>
              <a:ext uri="{FF2B5EF4-FFF2-40B4-BE49-F238E27FC236}">
                <a16:creationId xmlns:a16="http://schemas.microsoft.com/office/drawing/2014/main" id="{C7D6C0B1-804C-4A03-AB84-246C06F94174}"/>
              </a:ext>
            </a:extLst>
          </p:cNvPr>
          <p:cNvSpPr>
            <a:spLocks noGrp="1"/>
          </p:cNvSpPr>
          <p:nvPr>
            <p:ph type="title"/>
          </p:nvPr>
        </p:nvSpPr>
        <p:spPr/>
        <p:txBody>
          <a:bodyPr/>
          <a:lstStyle/>
          <a:p>
            <a:r>
              <a:rPr lang="en-US" dirty="0">
                <a:latin typeface="Arial" panose="020B0604020202020204" pitchFamily="34" charset="0"/>
                <a:cs typeface="Arial" panose="020B0604020202020204" pitchFamily="34" charset="0"/>
              </a:rPr>
              <a:t>Learning objectives</a:t>
            </a:r>
          </a:p>
        </p:txBody>
      </p:sp>
    </p:spTree>
    <p:extLst>
      <p:ext uri="{BB962C8B-B14F-4D97-AF65-F5344CB8AC3E}">
        <p14:creationId xmlns:p14="http://schemas.microsoft.com/office/powerpoint/2010/main" val="105246450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91D6B2-D4A3-59A5-F0D3-255DA50757AC}"/>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17053CD4-5678-7613-1CDF-2567AB655A84}"/>
              </a:ext>
            </a:extLst>
          </p:cNvPr>
          <p:cNvSpPr>
            <a:spLocks noGrp="1"/>
          </p:cNvSpPr>
          <p:nvPr>
            <p:ph type="title"/>
          </p:nvPr>
        </p:nvSpPr>
        <p:spPr>
          <a:xfrm>
            <a:off x="736980" y="731521"/>
            <a:ext cx="16814040" cy="664797"/>
          </a:xfrm>
        </p:spPr>
        <p:txBody>
          <a:bodyPr/>
          <a:lstStyle/>
          <a:p>
            <a:r>
              <a:rPr lang="en-US" sz="4800" dirty="0">
                <a:latin typeface="Arial" panose="020B0604020202020204" pitchFamily="34" charset="0"/>
                <a:cs typeface="Arial" panose="020B0604020202020204" pitchFamily="34" charset="0"/>
              </a:rPr>
              <a:t>Manage committed costs</a:t>
            </a:r>
          </a:p>
        </p:txBody>
      </p:sp>
      <p:sp>
        <p:nvSpPr>
          <p:cNvPr id="58" name="Content Placeholder 2">
            <a:extLst>
              <a:ext uri="{FF2B5EF4-FFF2-40B4-BE49-F238E27FC236}">
                <a16:creationId xmlns:a16="http://schemas.microsoft.com/office/drawing/2014/main" id="{371EEFB1-C501-9C2F-43E5-BC05216E8CCB}"/>
              </a:ext>
            </a:extLst>
          </p:cNvPr>
          <p:cNvSpPr txBox="1">
            <a:spLocks/>
          </p:cNvSpPr>
          <p:nvPr/>
        </p:nvSpPr>
        <p:spPr>
          <a:xfrm>
            <a:off x="641900" y="2279338"/>
            <a:ext cx="15873284" cy="7543088"/>
          </a:xfrm>
          <a:prstGeom prst="rect">
            <a:avLst/>
          </a:prstGeom>
        </p:spPr>
        <p:txBody>
          <a:bodyPr vert="horz" lIns="57528" tIns="28763" rIns="57528" bIns="28763" rtlCol="0">
            <a:noAutofit/>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r>
              <a:rPr lang="en-US" dirty="0">
                <a:latin typeface="Arial" panose="020B0604020202020204" pitchFamily="34" charset="0"/>
                <a:cs typeface="Arial" panose="020B0604020202020204" pitchFamily="34" charset="0"/>
              </a:rPr>
              <a:t>In Cost Management, you can use the Cost tool to create contracts with subcontractors.</a:t>
            </a:r>
          </a:p>
          <a:p>
            <a:r>
              <a:rPr lang="en-US" dirty="0">
                <a:latin typeface="Arial" panose="020B0604020202020204" pitchFamily="34" charset="0"/>
                <a:cs typeface="Arial" panose="020B0604020202020204" pitchFamily="34" charset="0"/>
              </a:rPr>
              <a:t>These contracts and purchase orders reflect in the committed costs columns.</a:t>
            </a:r>
          </a:p>
        </p:txBody>
      </p:sp>
      <p:pic>
        <p:nvPicPr>
          <p:cNvPr id="6" name="Picture 5">
            <a:extLst>
              <a:ext uri="{FF2B5EF4-FFF2-40B4-BE49-F238E27FC236}">
                <a16:creationId xmlns:a16="http://schemas.microsoft.com/office/drawing/2014/main" id="{D2BA720A-203C-C221-6124-7E95F4CAED10}"/>
              </a:ext>
            </a:extLst>
          </p:cNvPr>
          <p:cNvPicPr>
            <a:picLocks noChangeAspect="1"/>
          </p:cNvPicPr>
          <p:nvPr/>
        </p:nvPicPr>
        <p:blipFill>
          <a:blip r:embed="rId3"/>
          <a:stretch>
            <a:fillRect/>
          </a:stretch>
        </p:blipFill>
        <p:spPr>
          <a:xfrm>
            <a:off x="1228605" y="4876553"/>
            <a:ext cx="14227555" cy="4678926"/>
          </a:xfrm>
          <a:prstGeom prst="rect">
            <a:avLst/>
          </a:prstGeom>
        </p:spPr>
      </p:pic>
    </p:spTree>
    <p:extLst>
      <p:ext uri="{BB962C8B-B14F-4D97-AF65-F5344CB8AC3E}">
        <p14:creationId xmlns:p14="http://schemas.microsoft.com/office/powerpoint/2010/main" val="308230829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3F6AA7-20A8-7968-B2DB-3008E7FB515D}"/>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6A39CAB8-DF1A-0694-15AB-F7BDF6DC7228}"/>
              </a:ext>
            </a:extLst>
          </p:cNvPr>
          <p:cNvSpPr>
            <a:spLocks noGrp="1"/>
          </p:cNvSpPr>
          <p:nvPr>
            <p:ph type="title"/>
          </p:nvPr>
        </p:nvSpPr>
        <p:spPr>
          <a:xfrm>
            <a:off x="736980" y="731521"/>
            <a:ext cx="16814040" cy="664797"/>
          </a:xfrm>
        </p:spPr>
        <p:txBody>
          <a:bodyPr/>
          <a:lstStyle/>
          <a:p>
            <a:r>
              <a:rPr lang="en-US" sz="4800" dirty="0">
                <a:latin typeface="Arial" panose="020B0604020202020204" pitchFamily="34" charset="0"/>
                <a:cs typeface="Arial" panose="020B0604020202020204" pitchFamily="34" charset="0"/>
              </a:rPr>
              <a:t>Manage payment applications</a:t>
            </a:r>
          </a:p>
        </p:txBody>
      </p:sp>
      <p:sp>
        <p:nvSpPr>
          <p:cNvPr id="58" name="Content Placeholder 2">
            <a:extLst>
              <a:ext uri="{FF2B5EF4-FFF2-40B4-BE49-F238E27FC236}">
                <a16:creationId xmlns:a16="http://schemas.microsoft.com/office/drawing/2014/main" id="{8D8C6FFE-CF64-0ED0-C04C-8DDBE147F72A}"/>
              </a:ext>
            </a:extLst>
          </p:cNvPr>
          <p:cNvSpPr txBox="1">
            <a:spLocks/>
          </p:cNvSpPr>
          <p:nvPr/>
        </p:nvSpPr>
        <p:spPr>
          <a:xfrm>
            <a:off x="641900" y="2279338"/>
            <a:ext cx="16582410" cy="7543088"/>
          </a:xfrm>
          <a:prstGeom prst="rect">
            <a:avLst/>
          </a:prstGeom>
        </p:spPr>
        <p:txBody>
          <a:bodyPr vert="horz" lIns="57528" tIns="28763" rIns="57528" bIns="28763" rtlCol="0">
            <a:noAutofit/>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r>
              <a:rPr lang="en-US" sz="2800" dirty="0">
                <a:latin typeface="Arial" panose="020B0604020202020204" pitchFamily="34" charset="0"/>
                <a:cs typeface="Arial" panose="020B0604020202020204" pitchFamily="34" charset="0"/>
              </a:rPr>
              <a:t>A Budget Payment Application is part of the main contract. It is used for the contractor to get paid by the owner. This is known as an upstream payment.</a:t>
            </a:r>
          </a:p>
          <a:p>
            <a:r>
              <a:rPr lang="en-US" sz="2800" dirty="0">
                <a:latin typeface="Arial" panose="020B0604020202020204" pitchFamily="34" charset="0"/>
                <a:cs typeface="Arial" panose="020B0604020202020204" pitchFamily="34" charset="0"/>
              </a:rPr>
              <a:t>A Cost Payment Application is part of the contract with subcontractors. It is used for the contractor to pay subcontractors. This is known as downstream payment.  </a:t>
            </a:r>
          </a:p>
        </p:txBody>
      </p:sp>
      <p:pic>
        <p:nvPicPr>
          <p:cNvPr id="4" name="Picture 3">
            <a:extLst>
              <a:ext uri="{FF2B5EF4-FFF2-40B4-BE49-F238E27FC236}">
                <a16:creationId xmlns:a16="http://schemas.microsoft.com/office/drawing/2014/main" id="{7F505252-B5A7-95E9-2E10-E565D70F3F56}"/>
              </a:ext>
            </a:extLst>
          </p:cNvPr>
          <p:cNvPicPr>
            <a:picLocks noChangeAspect="1"/>
          </p:cNvPicPr>
          <p:nvPr/>
        </p:nvPicPr>
        <p:blipFill>
          <a:blip r:embed="rId3"/>
          <a:stretch>
            <a:fillRect/>
          </a:stretch>
        </p:blipFill>
        <p:spPr>
          <a:xfrm>
            <a:off x="1772816" y="4988750"/>
            <a:ext cx="13627431" cy="5126566"/>
          </a:xfrm>
          <a:prstGeom prst="rect">
            <a:avLst/>
          </a:prstGeom>
        </p:spPr>
      </p:pic>
    </p:spTree>
    <p:extLst>
      <p:ext uri="{BB962C8B-B14F-4D97-AF65-F5344CB8AC3E}">
        <p14:creationId xmlns:p14="http://schemas.microsoft.com/office/powerpoint/2010/main" val="289947072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9C2DB2-1B7F-EBEE-AD75-0D8130504CF8}"/>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C4E8AB12-ABB1-B7C4-DFDF-7C773CD1264D}"/>
              </a:ext>
            </a:extLst>
          </p:cNvPr>
          <p:cNvSpPr>
            <a:spLocks noGrp="1"/>
          </p:cNvSpPr>
          <p:nvPr>
            <p:ph type="title"/>
          </p:nvPr>
        </p:nvSpPr>
        <p:spPr>
          <a:xfrm>
            <a:off x="736980" y="731521"/>
            <a:ext cx="16814040" cy="664797"/>
          </a:xfrm>
        </p:spPr>
        <p:txBody>
          <a:bodyPr/>
          <a:lstStyle/>
          <a:p>
            <a:r>
              <a:rPr lang="en-US" sz="4800" dirty="0">
                <a:latin typeface="Arial" panose="020B0604020202020204" pitchFamily="34" charset="0"/>
                <a:cs typeface="Arial" panose="020B0604020202020204" pitchFamily="34" charset="0"/>
              </a:rPr>
              <a:t>Forecast project costs</a:t>
            </a:r>
          </a:p>
        </p:txBody>
      </p:sp>
      <p:sp>
        <p:nvSpPr>
          <p:cNvPr id="58" name="Content Placeholder 2">
            <a:extLst>
              <a:ext uri="{FF2B5EF4-FFF2-40B4-BE49-F238E27FC236}">
                <a16:creationId xmlns:a16="http://schemas.microsoft.com/office/drawing/2014/main" id="{DB651CED-4829-39FC-624B-D1008EC84CCD}"/>
              </a:ext>
            </a:extLst>
          </p:cNvPr>
          <p:cNvSpPr txBox="1">
            <a:spLocks/>
          </p:cNvSpPr>
          <p:nvPr/>
        </p:nvSpPr>
        <p:spPr>
          <a:xfrm>
            <a:off x="641900" y="2279338"/>
            <a:ext cx="16909120" cy="7543088"/>
          </a:xfrm>
          <a:prstGeom prst="rect">
            <a:avLst/>
          </a:prstGeom>
        </p:spPr>
        <p:txBody>
          <a:bodyPr vert="horz" lIns="57528" tIns="28763" rIns="57528" bIns="28763" rtlCol="0">
            <a:noAutofit/>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pPr>
              <a:spcBef>
                <a:spcPts val="2800"/>
              </a:spcBef>
            </a:pPr>
            <a:r>
              <a:rPr lang="en-US" sz="2800" dirty="0">
                <a:latin typeface="Arial" panose="020B0604020202020204" pitchFamily="34" charset="0"/>
                <a:cs typeface="Arial" panose="020B0604020202020204" pitchFamily="34" charset="0"/>
              </a:rPr>
              <a:t>In ACC, Forecast projects future costs based on current commitments, pending changes, and expected trends.</a:t>
            </a:r>
            <a:r>
              <a:rPr lang="en-US" sz="2400" dirty="0">
                <a:latin typeface="Arial" panose="020B0604020202020204" pitchFamily="34" charset="0"/>
                <a:cs typeface="Arial" panose="020B0604020202020204" pitchFamily="34" charset="0"/>
              </a:rPr>
              <a:t> </a:t>
            </a:r>
          </a:p>
          <a:p>
            <a:pPr>
              <a:spcBef>
                <a:spcPts val="2800"/>
              </a:spcBef>
            </a:pPr>
            <a:r>
              <a:rPr lang="en-US" sz="2800" dirty="0">
                <a:latin typeface="Arial" panose="020B0604020202020204" pitchFamily="34" charset="0"/>
                <a:cs typeface="Arial" panose="020B0604020202020204" pitchFamily="34" charset="0"/>
              </a:rPr>
              <a:t>As the project progresses, more activities are happening, which means more cost payment applications are paid to subcontractors, and more budget payment applications are submitted </a:t>
            </a:r>
            <a:r>
              <a:rPr lang="en-US" sz="2800">
                <a:latin typeface="Arial" panose="020B0604020202020204" pitchFamily="34" charset="0"/>
                <a:cs typeface="Arial" panose="020B0604020202020204" pitchFamily="34" charset="0"/>
              </a:rPr>
              <a:t>to the owner</a:t>
            </a:r>
            <a:r>
              <a:rPr lang="en-US" sz="2800" dirty="0">
                <a:latin typeface="Arial" panose="020B0604020202020204" pitchFamily="34" charset="0"/>
                <a:cs typeface="Arial" panose="020B0604020202020204" pitchFamily="34" charset="0"/>
              </a:rPr>
              <a:t>. </a:t>
            </a:r>
          </a:p>
          <a:p>
            <a:pPr>
              <a:spcBef>
                <a:spcPts val="2800"/>
              </a:spcBef>
            </a:pPr>
            <a:r>
              <a:rPr lang="en-US" sz="2800" dirty="0">
                <a:latin typeface="Arial" panose="020B0604020202020204" pitchFamily="34" charset="0"/>
                <a:cs typeface="Arial" panose="020B0604020202020204" pitchFamily="34" charset="0"/>
              </a:rPr>
              <a:t>These payment applications might include changes compared to the original budget and schedule. That’s why forecast costs are an essential part of any cost control system to make sure your project stays within budget and on time.</a:t>
            </a:r>
          </a:p>
          <a:p>
            <a:pPr>
              <a:spcBef>
                <a:spcPts val="2800"/>
              </a:spcBef>
            </a:pPr>
            <a:endParaRPr lang="en-US" sz="2400" dirty="0">
              <a:latin typeface="Arial" panose="020B0604020202020204" pitchFamily="34" charset="0"/>
              <a:cs typeface="Arial" panose="020B0604020202020204" pitchFamily="34" charset="0"/>
            </a:endParaRPr>
          </a:p>
        </p:txBody>
      </p:sp>
      <p:pic>
        <p:nvPicPr>
          <p:cNvPr id="2" name="Picture 1">
            <a:extLst>
              <a:ext uri="{FF2B5EF4-FFF2-40B4-BE49-F238E27FC236}">
                <a16:creationId xmlns:a16="http://schemas.microsoft.com/office/drawing/2014/main" id="{993FE3B2-5175-6902-CA50-EA4DD2EDF84D}"/>
              </a:ext>
            </a:extLst>
          </p:cNvPr>
          <p:cNvPicPr>
            <a:picLocks noChangeAspect="1"/>
          </p:cNvPicPr>
          <p:nvPr/>
        </p:nvPicPr>
        <p:blipFill>
          <a:blip r:embed="rId3"/>
          <a:srcRect t="5549"/>
          <a:stretch>
            <a:fillRect/>
          </a:stretch>
        </p:blipFill>
        <p:spPr>
          <a:xfrm>
            <a:off x="1501943" y="6050882"/>
            <a:ext cx="15189034" cy="4148307"/>
          </a:xfrm>
          <a:prstGeom prst="rect">
            <a:avLst/>
          </a:prstGeom>
        </p:spPr>
      </p:pic>
    </p:spTree>
    <p:extLst>
      <p:ext uri="{BB962C8B-B14F-4D97-AF65-F5344CB8AC3E}">
        <p14:creationId xmlns:p14="http://schemas.microsoft.com/office/powerpoint/2010/main" val="377203068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11410526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40A8FB-8C57-6592-0E0A-3C53F00A17D1}"/>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C3D655A4-A750-5758-0C7A-947B885BD344}"/>
              </a:ext>
            </a:extLst>
          </p:cNvPr>
          <p:cNvSpPr>
            <a:spLocks noGrp="1"/>
          </p:cNvSpPr>
          <p:nvPr>
            <p:ph type="title"/>
          </p:nvPr>
        </p:nvSpPr>
        <p:spPr>
          <a:xfrm>
            <a:off x="736980" y="731521"/>
            <a:ext cx="16814040" cy="775597"/>
          </a:xfrm>
        </p:spPr>
        <p:txBody>
          <a:bodyPr/>
          <a:lstStyle/>
          <a:p>
            <a:r>
              <a:rPr lang="en-US" dirty="0">
                <a:latin typeface="Arial" panose="020B0604020202020204" pitchFamily="34" charset="0"/>
                <a:cs typeface="Arial" panose="020B0604020202020204" pitchFamily="34" charset="0"/>
              </a:rPr>
              <a:t>What is construction scheduling? </a:t>
            </a:r>
          </a:p>
        </p:txBody>
      </p:sp>
      <p:sp>
        <p:nvSpPr>
          <p:cNvPr id="2" name="Content Placeholder 2">
            <a:extLst>
              <a:ext uri="{FF2B5EF4-FFF2-40B4-BE49-F238E27FC236}">
                <a16:creationId xmlns:a16="http://schemas.microsoft.com/office/drawing/2014/main" id="{56ACECB1-DAC3-E4AC-8521-98CAE3E7137B}"/>
              </a:ext>
            </a:extLst>
          </p:cNvPr>
          <p:cNvSpPr txBox="1">
            <a:spLocks/>
          </p:cNvSpPr>
          <p:nvPr/>
        </p:nvSpPr>
        <p:spPr>
          <a:xfrm>
            <a:off x="641901" y="2279338"/>
            <a:ext cx="6720962" cy="5866065"/>
          </a:xfrm>
          <a:prstGeom prst="rect">
            <a:avLst/>
          </a:prstGeom>
        </p:spPr>
        <p:txBody>
          <a:bodyPr vert="horz" lIns="57528" tIns="28763" rIns="57528" bIns="28763" rtlCol="0">
            <a:normAutofit fontScale="92500" lnSpcReduction="10000"/>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r>
              <a:rPr lang="en-US" dirty="0">
                <a:latin typeface="Arial" panose="020B0604020202020204" pitchFamily="34" charset="0"/>
                <a:cs typeface="Arial" panose="020B0604020202020204" pitchFamily="34" charset="0"/>
              </a:rPr>
              <a:t>Every construction project is unique, involving multiple players, objectives, and constraints. </a:t>
            </a:r>
          </a:p>
          <a:p>
            <a:r>
              <a:rPr lang="en-US" dirty="0">
                <a:latin typeface="Arial" panose="020B0604020202020204" pitchFamily="34" charset="0"/>
                <a:cs typeface="Arial" panose="020B0604020202020204" pitchFamily="34" charset="0"/>
              </a:rPr>
              <a:t>Each stakeholder has their own priorities and responsibilities. </a:t>
            </a:r>
          </a:p>
          <a:p>
            <a:r>
              <a:rPr lang="en-US" dirty="0">
                <a:latin typeface="Arial" panose="020B0604020202020204" pitchFamily="34" charset="0"/>
                <a:cs typeface="Arial" panose="020B0604020202020204" pitchFamily="34" charset="0"/>
              </a:rPr>
              <a:t>Every project must balance three essential factors: scope, time, and cost.</a:t>
            </a:r>
            <a:r>
              <a:rPr lang="en-US" sz="2800" dirty="0">
                <a:latin typeface="Arial" panose="020B0604020202020204" pitchFamily="34" charset="0"/>
                <a:cs typeface="Arial" panose="020B0604020202020204" pitchFamily="34" charset="0"/>
              </a:rPr>
              <a:t> </a:t>
            </a:r>
          </a:p>
          <a:p>
            <a:r>
              <a:rPr lang="en-US" dirty="0">
                <a:latin typeface="Arial" panose="020B0604020202020204" pitchFamily="34" charset="0"/>
                <a:cs typeface="Arial" panose="020B0604020202020204" pitchFamily="34" charset="0"/>
              </a:rPr>
              <a:t>A construction schedule brings order to this complexity.</a:t>
            </a:r>
          </a:p>
        </p:txBody>
      </p:sp>
      <p:pic>
        <p:nvPicPr>
          <p:cNvPr id="3" name="Picture 2">
            <a:extLst>
              <a:ext uri="{FF2B5EF4-FFF2-40B4-BE49-F238E27FC236}">
                <a16:creationId xmlns:a16="http://schemas.microsoft.com/office/drawing/2014/main" id="{D89EB1E0-3E4C-57CF-FEF9-1A6210267FC3}"/>
              </a:ext>
            </a:extLst>
          </p:cNvPr>
          <p:cNvPicPr>
            <a:picLocks noChangeAspect="1"/>
          </p:cNvPicPr>
          <p:nvPr/>
        </p:nvPicPr>
        <p:blipFill>
          <a:blip r:embed="rId3"/>
          <a:stretch>
            <a:fillRect/>
          </a:stretch>
        </p:blipFill>
        <p:spPr>
          <a:xfrm>
            <a:off x="9778620" y="1840060"/>
            <a:ext cx="7772400" cy="7493569"/>
          </a:xfrm>
          <a:prstGeom prst="rect">
            <a:avLst/>
          </a:prstGeom>
        </p:spPr>
      </p:pic>
    </p:spTree>
    <p:extLst>
      <p:ext uri="{BB962C8B-B14F-4D97-AF65-F5344CB8AC3E}">
        <p14:creationId xmlns:p14="http://schemas.microsoft.com/office/powerpoint/2010/main" val="294764132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C66C18-BF3B-D5D6-B8D1-78C46B3025E6}"/>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D3DF6F3C-DA82-D215-36C9-E55B94B82926}"/>
              </a:ext>
            </a:extLst>
          </p:cNvPr>
          <p:cNvSpPr>
            <a:spLocks noGrp="1"/>
          </p:cNvSpPr>
          <p:nvPr>
            <p:ph type="title"/>
          </p:nvPr>
        </p:nvSpPr>
        <p:spPr/>
        <p:txBody>
          <a:bodyPr/>
          <a:lstStyle/>
          <a:p>
            <a:r>
              <a:rPr lang="en-US" dirty="0">
                <a:latin typeface="Arial" panose="020B0604020202020204" pitchFamily="34" charset="0"/>
                <a:cs typeface="Arial" panose="020B0604020202020204" pitchFamily="34" charset="0"/>
              </a:rPr>
              <a:t>Key parts of a schedule</a:t>
            </a:r>
          </a:p>
        </p:txBody>
      </p:sp>
      <p:pic>
        <p:nvPicPr>
          <p:cNvPr id="3" name="Picture 2">
            <a:extLst>
              <a:ext uri="{FF2B5EF4-FFF2-40B4-BE49-F238E27FC236}">
                <a16:creationId xmlns:a16="http://schemas.microsoft.com/office/drawing/2014/main" id="{DC4A3A8A-4F26-CD72-3437-3141C295BE99}"/>
              </a:ext>
            </a:extLst>
          </p:cNvPr>
          <p:cNvPicPr>
            <a:picLocks noChangeAspect="1"/>
          </p:cNvPicPr>
          <p:nvPr/>
        </p:nvPicPr>
        <p:blipFill>
          <a:blip r:embed="rId3"/>
          <a:stretch>
            <a:fillRect/>
          </a:stretch>
        </p:blipFill>
        <p:spPr>
          <a:xfrm>
            <a:off x="1276667" y="7111479"/>
            <a:ext cx="15241772" cy="2894654"/>
          </a:xfrm>
          <a:prstGeom prst="rect">
            <a:avLst/>
          </a:prstGeom>
        </p:spPr>
      </p:pic>
      <p:sp>
        <p:nvSpPr>
          <p:cNvPr id="4" name="Content Placeholder 2">
            <a:extLst>
              <a:ext uri="{FF2B5EF4-FFF2-40B4-BE49-F238E27FC236}">
                <a16:creationId xmlns:a16="http://schemas.microsoft.com/office/drawing/2014/main" id="{1A970CCF-9726-D72B-DE53-BF2095D4DA7F}"/>
              </a:ext>
            </a:extLst>
          </p:cNvPr>
          <p:cNvSpPr txBox="1">
            <a:spLocks/>
          </p:cNvSpPr>
          <p:nvPr/>
        </p:nvSpPr>
        <p:spPr>
          <a:xfrm>
            <a:off x="641901" y="2210467"/>
            <a:ext cx="15876538" cy="5866065"/>
          </a:xfrm>
          <a:prstGeom prst="rect">
            <a:avLst/>
          </a:prstGeom>
        </p:spPr>
        <p:txBody>
          <a:bodyPr vert="horz" lIns="57528" tIns="28763" rIns="57528" bIns="28763" rtlCol="0">
            <a:normAutofit/>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r>
              <a:rPr lang="en-US" dirty="0">
                <a:latin typeface="Arial" panose="020B0604020202020204" pitchFamily="34" charset="0"/>
                <a:cs typeface="Arial" panose="020B0604020202020204" pitchFamily="34" charset="0"/>
              </a:rPr>
              <a:t>Activities: specific tasks such as pouring a slab, erecting steel, or installing drywall. </a:t>
            </a:r>
          </a:p>
          <a:p>
            <a:pPr lvl="1"/>
            <a:r>
              <a:rPr lang="en-US" dirty="0">
                <a:latin typeface="Arial" panose="020B0604020202020204" pitchFamily="34" charset="0"/>
                <a:cs typeface="Arial" panose="020B0604020202020204" pitchFamily="34" charset="0"/>
              </a:rPr>
              <a:t>Activities break a project into manageable units of work. Each activity carries assigned resources, such as crews, equipment, and key materials. Each activity has a duration</a:t>
            </a:r>
          </a:p>
          <a:p>
            <a:r>
              <a:rPr lang="en-US" dirty="0">
                <a:latin typeface="Arial" panose="020B0604020202020204" pitchFamily="34" charset="0"/>
                <a:cs typeface="Arial" panose="020B0604020202020204" pitchFamily="34" charset="0"/>
              </a:rPr>
              <a:t> Relationships: logic interactions connecting connecting activities.</a:t>
            </a:r>
          </a:p>
          <a:p>
            <a:pPr lvl="1"/>
            <a:r>
              <a:rPr lang="en-US" dirty="0">
                <a:latin typeface="Arial" panose="020B0604020202020204" pitchFamily="34" charset="0"/>
                <a:cs typeface="Arial" panose="020B0604020202020204" pitchFamily="34" charset="0"/>
              </a:rPr>
              <a:t>Relationships can be Finish to Start, Start to Start, Start to Finish, Start to Finish</a:t>
            </a:r>
          </a:p>
          <a:p>
            <a:r>
              <a:rPr lang="en-US" dirty="0">
                <a:latin typeface="Arial" panose="020B0604020202020204" pitchFamily="34" charset="0"/>
                <a:cs typeface="Arial" panose="020B0604020202020204" pitchFamily="34" charset="0"/>
              </a:rPr>
              <a:t>Milestones: specific points in time serving as checkpoints to measure overall progress.</a:t>
            </a:r>
          </a:p>
          <a:p>
            <a:pPr lvl="1"/>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32601751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376CA1-44EC-D4F7-9058-88F23FE4B0F3}"/>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05FB8510-EBBA-8ECE-22F5-410FE05A4481}"/>
              </a:ext>
            </a:extLst>
          </p:cNvPr>
          <p:cNvSpPr>
            <a:spLocks noGrp="1"/>
          </p:cNvSpPr>
          <p:nvPr>
            <p:ph type="title"/>
          </p:nvPr>
        </p:nvSpPr>
        <p:spPr/>
        <p:txBody>
          <a:bodyPr/>
          <a:lstStyle/>
          <a:p>
            <a:r>
              <a:rPr lang="en-US" dirty="0">
                <a:latin typeface="Arial" panose="020B0604020202020204" pitchFamily="34" charset="0"/>
                <a:cs typeface="Arial" panose="020B0604020202020204" pitchFamily="34" charset="0"/>
              </a:rPr>
              <a:t>Key parts of a schedule</a:t>
            </a:r>
          </a:p>
        </p:txBody>
      </p:sp>
      <p:sp>
        <p:nvSpPr>
          <p:cNvPr id="4" name="Content Placeholder 2">
            <a:extLst>
              <a:ext uri="{FF2B5EF4-FFF2-40B4-BE49-F238E27FC236}">
                <a16:creationId xmlns:a16="http://schemas.microsoft.com/office/drawing/2014/main" id="{77F3680C-9CDF-F5EA-4236-22D1C9754991}"/>
              </a:ext>
            </a:extLst>
          </p:cNvPr>
          <p:cNvSpPr txBox="1">
            <a:spLocks/>
          </p:cNvSpPr>
          <p:nvPr/>
        </p:nvSpPr>
        <p:spPr>
          <a:xfrm>
            <a:off x="641901" y="2210467"/>
            <a:ext cx="6313081" cy="5866065"/>
          </a:xfrm>
          <a:prstGeom prst="rect">
            <a:avLst/>
          </a:prstGeom>
        </p:spPr>
        <p:txBody>
          <a:bodyPr vert="horz" lIns="57528" tIns="28763" rIns="57528" bIns="28763" rtlCol="0">
            <a:normAutofit lnSpcReduction="10000"/>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r>
              <a:rPr lang="en-US" dirty="0">
                <a:latin typeface="Arial" panose="020B0604020202020204" pitchFamily="34" charset="0"/>
                <a:cs typeface="Arial" panose="020B0604020202020204" pitchFamily="34" charset="0"/>
              </a:rPr>
              <a:t>To keep all this organized, activities are structured within a Work Breakdown Structure, or WBS. </a:t>
            </a:r>
          </a:p>
          <a:p>
            <a:r>
              <a:rPr lang="en-US" dirty="0">
                <a:latin typeface="Arial" panose="020B0604020202020204" pitchFamily="34" charset="0"/>
                <a:cs typeface="Arial" panose="020B0604020202020204" pitchFamily="34" charset="0"/>
              </a:rPr>
              <a:t>The WBS links project scope to schedule by organizing deliverables into work packages and tasks, creating a hierarchy that makes even the largest schedules easier to manage. </a:t>
            </a:r>
          </a:p>
        </p:txBody>
      </p:sp>
      <p:pic>
        <p:nvPicPr>
          <p:cNvPr id="2" name="Picture 1">
            <a:extLst>
              <a:ext uri="{FF2B5EF4-FFF2-40B4-BE49-F238E27FC236}">
                <a16:creationId xmlns:a16="http://schemas.microsoft.com/office/drawing/2014/main" id="{BCE6BA03-5EAF-410C-79B4-66D4DBB21485}"/>
              </a:ext>
            </a:extLst>
          </p:cNvPr>
          <p:cNvPicPr>
            <a:picLocks noChangeAspect="1"/>
          </p:cNvPicPr>
          <p:nvPr/>
        </p:nvPicPr>
        <p:blipFill>
          <a:blip r:embed="rId3"/>
          <a:stretch>
            <a:fillRect/>
          </a:stretch>
        </p:blipFill>
        <p:spPr>
          <a:xfrm>
            <a:off x="9518072" y="1564761"/>
            <a:ext cx="6982691" cy="7990718"/>
          </a:xfrm>
          <a:prstGeom prst="rect">
            <a:avLst/>
          </a:prstGeom>
        </p:spPr>
      </p:pic>
    </p:spTree>
    <p:extLst>
      <p:ext uri="{BB962C8B-B14F-4D97-AF65-F5344CB8AC3E}">
        <p14:creationId xmlns:p14="http://schemas.microsoft.com/office/powerpoint/2010/main" val="15361194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BE3CAF9-1C90-E552-25CF-5E51AFB2793F}"/>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EDE46546-E2A4-7EBC-5D87-FD23C82AF25D}"/>
              </a:ext>
            </a:extLst>
          </p:cNvPr>
          <p:cNvSpPr>
            <a:spLocks noGrp="1"/>
          </p:cNvSpPr>
          <p:nvPr>
            <p:ph type="title"/>
          </p:nvPr>
        </p:nvSpPr>
        <p:spPr/>
        <p:txBody>
          <a:bodyPr/>
          <a:lstStyle/>
          <a:p>
            <a:r>
              <a:rPr lang="en-US" dirty="0">
                <a:latin typeface="Arial" panose="020B0604020202020204" pitchFamily="34" charset="0"/>
                <a:cs typeface="Arial" panose="020B0604020202020204" pitchFamily="34" charset="0"/>
              </a:rPr>
              <a:t>Objectives and constraints</a:t>
            </a:r>
          </a:p>
        </p:txBody>
      </p:sp>
      <p:sp>
        <p:nvSpPr>
          <p:cNvPr id="4" name="Content Placeholder 2">
            <a:extLst>
              <a:ext uri="{FF2B5EF4-FFF2-40B4-BE49-F238E27FC236}">
                <a16:creationId xmlns:a16="http://schemas.microsoft.com/office/drawing/2014/main" id="{EB467CE7-6BCF-DC50-CADE-87714417C66D}"/>
              </a:ext>
            </a:extLst>
          </p:cNvPr>
          <p:cNvSpPr txBox="1">
            <a:spLocks/>
          </p:cNvSpPr>
          <p:nvPr/>
        </p:nvSpPr>
        <p:spPr>
          <a:xfrm>
            <a:off x="641901" y="2210467"/>
            <a:ext cx="15908739" cy="5866065"/>
          </a:xfrm>
          <a:prstGeom prst="rect">
            <a:avLst/>
          </a:prstGeom>
        </p:spPr>
        <p:txBody>
          <a:bodyPr vert="horz" lIns="57528" tIns="28763" rIns="57528" bIns="28763" rtlCol="0">
            <a:normAutofit/>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r>
              <a:rPr lang="en-US" dirty="0">
                <a:latin typeface="Arial" panose="020B0604020202020204" pitchFamily="34" charset="0"/>
                <a:cs typeface="Arial" panose="020B0604020202020204" pitchFamily="34" charset="0"/>
              </a:rPr>
              <a:t>Objectives define what the project is trying to achieve:</a:t>
            </a:r>
          </a:p>
          <a:p>
            <a:pPr lvl="1"/>
            <a:r>
              <a:rPr lang="en-US" dirty="0">
                <a:latin typeface="Arial" panose="020B0604020202020204" pitchFamily="34" charset="0"/>
                <a:cs typeface="Arial" panose="020B0604020202020204" pitchFamily="34" charset="0"/>
              </a:rPr>
              <a:t>Minimizing costs</a:t>
            </a:r>
          </a:p>
          <a:p>
            <a:pPr lvl="1"/>
            <a:r>
              <a:rPr lang="en-US" dirty="0">
                <a:latin typeface="Arial" panose="020B0604020202020204" pitchFamily="34" charset="0"/>
                <a:cs typeface="Arial" panose="020B0604020202020204" pitchFamily="34" charset="0"/>
              </a:rPr>
              <a:t>Shortening duration</a:t>
            </a:r>
          </a:p>
          <a:p>
            <a:pPr lvl="1"/>
            <a:r>
              <a:rPr lang="en-US" dirty="0">
                <a:latin typeface="Arial" panose="020B0604020202020204" pitchFamily="34" charset="0"/>
                <a:cs typeface="Arial" panose="020B0604020202020204" pitchFamily="34" charset="0"/>
              </a:rPr>
              <a:t>Maintaining quality</a:t>
            </a:r>
          </a:p>
          <a:p>
            <a:pPr lvl="1"/>
            <a:r>
              <a:rPr lang="en-US" dirty="0">
                <a:latin typeface="Arial" panose="020B0604020202020204" pitchFamily="34" charset="0"/>
                <a:cs typeface="Arial" panose="020B0604020202020204" pitchFamily="34" charset="0"/>
              </a:rPr>
              <a:t>Balancing all three</a:t>
            </a:r>
          </a:p>
          <a:p>
            <a:r>
              <a:rPr lang="en-US" dirty="0">
                <a:latin typeface="Arial" panose="020B0604020202020204" pitchFamily="34" charset="0"/>
                <a:cs typeface="Arial" panose="020B0604020202020204" pitchFamily="34" charset="0"/>
              </a:rPr>
              <a:t>Constraints define the boundaries in which the project must operate:</a:t>
            </a:r>
          </a:p>
          <a:p>
            <a:pPr lvl="1"/>
            <a:r>
              <a:rPr lang="en-US" dirty="0">
                <a:latin typeface="Arial" panose="020B0604020202020204" pitchFamily="34" charset="0"/>
                <a:cs typeface="Arial" panose="020B0604020202020204" pitchFamily="34" charset="0"/>
              </a:rPr>
              <a:t>Hard constraints</a:t>
            </a:r>
          </a:p>
          <a:p>
            <a:pPr lvl="1"/>
            <a:r>
              <a:rPr lang="en-US" dirty="0">
                <a:latin typeface="Arial" panose="020B0604020202020204" pitchFamily="34" charset="0"/>
                <a:cs typeface="Arial" panose="020B0604020202020204" pitchFamily="34" charset="0"/>
              </a:rPr>
              <a:t>Soft constraints</a:t>
            </a:r>
          </a:p>
        </p:txBody>
      </p:sp>
    </p:spTree>
    <p:extLst>
      <p:ext uri="{BB962C8B-B14F-4D97-AF65-F5344CB8AC3E}">
        <p14:creationId xmlns:p14="http://schemas.microsoft.com/office/powerpoint/2010/main" val="277303987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FBCCFA1-EC01-AA09-C289-BE5006A16880}"/>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6C1B247A-F8DF-2AC9-BE90-B135F6256541}"/>
              </a:ext>
            </a:extLst>
          </p:cNvPr>
          <p:cNvSpPr>
            <a:spLocks noGrp="1"/>
          </p:cNvSpPr>
          <p:nvPr>
            <p:ph type="title"/>
          </p:nvPr>
        </p:nvSpPr>
        <p:spPr/>
        <p:txBody>
          <a:bodyPr/>
          <a:lstStyle/>
          <a:p>
            <a:r>
              <a:rPr lang="en-US" dirty="0">
                <a:latin typeface="Arial" panose="020B0604020202020204" pitchFamily="34" charset="0"/>
                <a:cs typeface="Arial" panose="020B0604020202020204" pitchFamily="34" charset="0"/>
              </a:rPr>
              <a:t>Why scheduling matters? </a:t>
            </a:r>
          </a:p>
        </p:txBody>
      </p:sp>
      <p:sp>
        <p:nvSpPr>
          <p:cNvPr id="2" name="Rectangle 1">
            <a:extLst>
              <a:ext uri="{FF2B5EF4-FFF2-40B4-BE49-F238E27FC236}">
                <a16:creationId xmlns:a16="http://schemas.microsoft.com/office/drawing/2014/main" id="{727FC1AF-B1B4-0E15-F54E-7857E07ABB31}"/>
              </a:ext>
            </a:extLst>
          </p:cNvPr>
          <p:cNvSpPr/>
          <p:nvPr/>
        </p:nvSpPr>
        <p:spPr>
          <a:xfrm>
            <a:off x="516003" y="3206744"/>
            <a:ext cx="3577033" cy="347805"/>
          </a:xfrm>
          <a:prstGeom prst="rect">
            <a:avLst/>
          </a:prstGeom>
          <a:solidFill>
            <a:schemeClr val="accent2"/>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sz="1600" dirty="0">
              <a:latin typeface="Arial" panose="020B0604020202020204" pitchFamily="34" charset="0"/>
              <a:cs typeface="Arial" panose="020B0604020202020204" pitchFamily="34" charset="0"/>
            </a:endParaRPr>
          </a:p>
        </p:txBody>
      </p:sp>
      <p:sp>
        <p:nvSpPr>
          <p:cNvPr id="4" name="Rectangle 3">
            <a:extLst>
              <a:ext uri="{FF2B5EF4-FFF2-40B4-BE49-F238E27FC236}">
                <a16:creationId xmlns:a16="http://schemas.microsoft.com/office/drawing/2014/main" id="{3690AFF0-145B-D7EA-9C9A-5639F8B2BF55}"/>
              </a:ext>
            </a:extLst>
          </p:cNvPr>
          <p:cNvSpPr/>
          <p:nvPr/>
        </p:nvSpPr>
        <p:spPr>
          <a:xfrm>
            <a:off x="5085839" y="3201931"/>
            <a:ext cx="3577033" cy="34780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err="1">
              <a:latin typeface="Arial" panose="020B0604020202020204" pitchFamily="34" charset="0"/>
              <a:cs typeface="Arial" panose="020B0604020202020204" pitchFamily="34" charset="0"/>
            </a:endParaRPr>
          </a:p>
        </p:txBody>
      </p:sp>
      <p:sp>
        <p:nvSpPr>
          <p:cNvPr id="6" name="Rectangle 5">
            <a:extLst>
              <a:ext uri="{FF2B5EF4-FFF2-40B4-BE49-F238E27FC236}">
                <a16:creationId xmlns:a16="http://schemas.microsoft.com/office/drawing/2014/main" id="{1565306A-C64C-8C3C-F620-8A80EFBECDBB}"/>
              </a:ext>
            </a:extLst>
          </p:cNvPr>
          <p:cNvSpPr/>
          <p:nvPr/>
        </p:nvSpPr>
        <p:spPr>
          <a:xfrm>
            <a:off x="9655675" y="3197118"/>
            <a:ext cx="3577033" cy="34780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err="1">
              <a:latin typeface="Arial" panose="020B0604020202020204" pitchFamily="34" charset="0"/>
              <a:cs typeface="Arial" panose="020B0604020202020204" pitchFamily="34" charset="0"/>
            </a:endParaRPr>
          </a:p>
        </p:txBody>
      </p:sp>
      <p:sp>
        <p:nvSpPr>
          <p:cNvPr id="7" name="Rectangle 6">
            <a:extLst>
              <a:ext uri="{FF2B5EF4-FFF2-40B4-BE49-F238E27FC236}">
                <a16:creationId xmlns:a16="http://schemas.microsoft.com/office/drawing/2014/main" id="{D1A83BAB-34E6-B347-B21F-13D34134D964}"/>
              </a:ext>
            </a:extLst>
          </p:cNvPr>
          <p:cNvSpPr/>
          <p:nvPr/>
        </p:nvSpPr>
        <p:spPr>
          <a:xfrm>
            <a:off x="14225511" y="3192305"/>
            <a:ext cx="3577033" cy="34780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err="1">
              <a:latin typeface="Arial" panose="020B0604020202020204" pitchFamily="34" charset="0"/>
              <a:cs typeface="Arial" panose="020B0604020202020204" pitchFamily="34" charset="0"/>
            </a:endParaRPr>
          </a:p>
        </p:txBody>
      </p:sp>
      <p:sp>
        <p:nvSpPr>
          <p:cNvPr id="14" name="Rectangle 13">
            <a:extLst>
              <a:ext uri="{FF2B5EF4-FFF2-40B4-BE49-F238E27FC236}">
                <a16:creationId xmlns:a16="http://schemas.microsoft.com/office/drawing/2014/main" id="{C14C59AD-67C1-1A4A-A023-AFFB737FE173}"/>
              </a:ext>
            </a:extLst>
          </p:cNvPr>
          <p:cNvSpPr/>
          <p:nvPr/>
        </p:nvSpPr>
        <p:spPr>
          <a:xfrm>
            <a:off x="485456" y="3144356"/>
            <a:ext cx="3655859" cy="448351"/>
          </a:xfrm>
          <a:prstGeom prst="rect">
            <a:avLst/>
          </a:prstGeom>
          <a:solidFill>
            <a:schemeClr val="accent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en-US" sz="2400" dirty="0">
                <a:latin typeface="Arial" panose="020B0604020202020204" pitchFamily="34" charset="0"/>
                <a:cs typeface="Arial" panose="020B0604020202020204" pitchFamily="34" charset="0"/>
              </a:rPr>
              <a:t>Decision Making</a:t>
            </a:r>
          </a:p>
        </p:txBody>
      </p:sp>
      <p:sp>
        <p:nvSpPr>
          <p:cNvPr id="15" name="Rectangle 14">
            <a:extLst>
              <a:ext uri="{FF2B5EF4-FFF2-40B4-BE49-F238E27FC236}">
                <a16:creationId xmlns:a16="http://schemas.microsoft.com/office/drawing/2014/main" id="{F024DDE8-E6EB-60FD-F77F-059C8F6B3A30}"/>
              </a:ext>
            </a:extLst>
          </p:cNvPr>
          <p:cNvSpPr/>
          <p:nvPr/>
        </p:nvSpPr>
        <p:spPr>
          <a:xfrm>
            <a:off x="5070565" y="3149251"/>
            <a:ext cx="3655859" cy="448351"/>
          </a:xfrm>
          <a:prstGeom prst="rect">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en-US" sz="2400" dirty="0">
                <a:latin typeface="Arial" panose="020B0604020202020204" pitchFamily="34" charset="0"/>
                <a:cs typeface="Arial" panose="020B0604020202020204" pitchFamily="34" charset="0"/>
              </a:rPr>
              <a:t>Coordination</a:t>
            </a:r>
          </a:p>
        </p:txBody>
      </p:sp>
      <p:sp>
        <p:nvSpPr>
          <p:cNvPr id="16" name="Rectangle 15">
            <a:extLst>
              <a:ext uri="{FF2B5EF4-FFF2-40B4-BE49-F238E27FC236}">
                <a16:creationId xmlns:a16="http://schemas.microsoft.com/office/drawing/2014/main" id="{D10AEED0-4280-3E56-7030-8252495B9991}"/>
              </a:ext>
            </a:extLst>
          </p:cNvPr>
          <p:cNvSpPr/>
          <p:nvPr/>
        </p:nvSpPr>
        <p:spPr>
          <a:xfrm>
            <a:off x="9648038" y="3149250"/>
            <a:ext cx="3655859" cy="448351"/>
          </a:xfrm>
          <a:prstGeom prst="rect">
            <a:avLst/>
          </a:prstGeom>
          <a:solidFill>
            <a:schemeClr val="accent4"/>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en-US" sz="2400" dirty="0">
                <a:latin typeface="Arial" panose="020B0604020202020204" pitchFamily="34" charset="0"/>
                <a:cs typeface="Arial" panose="020B0604020202020204" pitchFamily="34" charset="0"/>
              </a:rPr>
              <a:t>Risk Management</a:t>
            </a:r>
          </a:p>
        </p:txBody>
      </p:sp>
      <p:sp>
        <p:nvSpPr>
          <p:cNvPr id="18" name="Rectangle 17">
            <a:extLst>
              <a:ext uri="{FF2B5EF4-FFF2-40B4-BE49-F238E27FC236}">
                <a16:creationId xmlns:a16="http://schemas.microsoft.com/office/drawing/2014/main" id="{64695706-F80F-A1B6-61DE-9FB19D4352CB}"/>
              </a:ext>
            </a:extLst>
          </p:cNvPr>
          <p:cNvSpPr/>
          <p:nvPr/>
        </p:nvSpPr>
        <p:spPr>
          <a:xfrm>
            <a:off x="14225511" y="3149249"/>
            <a:ext cx="3655859" cy="448351"/>
          </a:xfrm>
          <a:prstGeom prst="rect">
            <a:avLst/>
          </a:prstGeom>
          <a:solidFill>
            <a:schemeClr val="accent5"/>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en-US" sz="2400" dirty="0">
                <a:latin typeface="Arial" panose="020B0604020202020204" pitchFamily="34" charset="0"/>
                <a:cs typeface="Arial" panose="020B0604020202020204" pitchFamily="34" charset="0"/>
              </a:rPr>
              <a:t>4D Scheduling</a:t>
            </a:r>
          </a:p>
        </p:txBody>
      </p:sp>
      <p:sp>
        <p:nvSpPr>
          <p:cNvPr id="19" name="TextBox 18">
            <a:extLst>
              <a:ext uri="{FF2B5EF4-FFF2-40B4-BE49-F238E27FC236}">
                <a16:creationId xmlns:a16="http://schemas.microsoft.com/office/drawing/2014/main" id="{7EB6E12F-EDB9-48C5-098E-F6C4D33CC168}"/>
              </a:ext>
            </a:extLst>
          </p:cNvPr>
          <p:cNvSpPr txBox="1"/>
          <p:nvPr/>
        </p:nvSpPr>
        <p:spPr>
          <a:xfrm>
            <a:off x="485456" y="4366495"/>
            <a:ext cx="3356056" cy="2008242"/>
          </a:xfrm>
          <a:prstGeom prst="rect">
            <a:avLst/>
          </a:prstGeom>
          <a:noFill/>
        </p:spPr>
        <p:txBody>
          <a:bodyPr wrap="square" lIns="0" tIns="0" rIns="0" bIns="0" rtlCol="0">
            <a:spAutoFit/>
          </a:bodyPr>
          <a:lstStyle/>
          <a:p>
            <a:r>
              <a:rPr lang="en-US" sz="2000" dirty="0">
                <a:latin typeface="Arial" panose="020B0604020202020204" pitchFamily="34" charset="0"/>
                <a:cs typeface="Arial" panose="020B0604020202020204" pitchFamily="34" charset="0"/>
              </a:rPr>
              <a:t>Managers can see where activities may clash, where resources may be overcommitted, and where delays in one task might impact the entire project.</a:t>
            </a:r>
          </a:p>
          <a:p>
            <a:pPr algn="l"/>
            <a:endParaRPr lang="en-US" sz="1050" dirty="0" err="1">
              <a:latin typeface="Arial" panose="020B0604020202020204" pitchFamily="34" charset="0"/>
              <a:cs typeface="Arial" panose="020B0604020202020204" pitchFamily="34" charset="0"/>
            </a:endParaRPr>
          </a:p>
        </p:txBody>
      </p:sp>
      <p:sp>
        <p:nvSpPr>
          <p:cNvPr id="22" name="TextBox 21">
            <a:extLst>
              <a:ext uri="{FF2B5EF4-FFF2-40B4-BE49-F238E27FC236}">
                <a16:creationId xmlns:a16="http://schemas.microsoft.com/office/drawing/2014/main" id="{D70E52F5-2D1F-54D6-1F4A-A9B75E6AD89C}"/>
              </a:ext>
            </a:extLst>
          </p:cNvPr>
          <p:cNvSpPr txBox="1"/>
          <p:nvPr/>
        </p:nvSpPr>
        <p:spPr>
          <a:xfrm>
            <a:off x="5085839" y="4392117"/>
            <a:ext cx="3356056" cy="1538883"/>
          </a:xfrm>
          <a:prstGeom prst="rect">
            <a:avLst/>
          </a:prstGeom>
          <a:noFill/>
        </p:spPr>
        <p:txBody>
          <a:bodyPr wrap="square" lIns="0" tIns="0" rIns="0" bIns="0" rtlCol="0">
            <a:spAutoFit/>
          </a:bodyPr>
          <a:lstStyle/>
          <a:p>
            <a:r>
              <a:rPr lang="en-US" sz="2000" dirty="0">
                <a:latin typeface="Arial" panose="020B0604020202020204" pitchFamily="34" charset="0"/>
                <a:cs typeface="Arial" panose="020B0604020202020204" pitchFamily="34" charset="0"/>
              </a:rPr>
              <a:t>Schedules align the work of subcontractors, suppliers, and trades so that activities happen in the right order and at the right time. </a:t>
            </a:r>
            <a:endParaRPr lang="en-US" sz="700" dirty="0">
              <a:latin typeface="Arial" panose="020B0604020202020204" pitchFamily="34" charset="0"/>
              <a:cs typeface="Arial" panose="020B0604020202020204" pitchFamily="34" charset="0"/>
            </a:endParaRPr>
          </a:p>
        </p:txBody>
      </p:sp>
      <p:sp>
        <p:nvSpPr>
          <p:cNvPr id="23" name="TextBox 22">
            <a:extLst>
              <a:ext uri="{FF2B5EF4-FFF2-40B4-BE49-F238E27FC236}">
                <a16:creationId xmlns:a16="http://schemas.microsoft.com/office/drawing/2014/main" id="{6E5B8A27-A7B7-E791-AFCD-31EA90C92BA7}"/>
              </a:ext>
            </a:extLst>
          </p:cNvPr>
          <p:cNvSpPr txBox="1"/>
          <p:nvPr/>
        </p:nvSpPr>
        <p:spPr>
          <a:xfrm>
            <a:off x="9703952" y="4392117"/>
            <a:ext cx="3356056" cy="1846659"/>
          </a:xfrm>
          <a:prstGeom prst="rect">
            <a:avLst/>
          </a:prstGeom>
          <a:noFill/>
        </p:spPr>
        <p:txBody>
          <a:bodyPr wrap="square" lIns="0" tIns="0" rIns="0" bIns="0" rtlCol="0">
            <a:spAutoFit/>
          </a:bodyPr>
          <a:lstStyle/>
          <a:p>
            <a:r>
              <a:rPr lang="en-US" sz="2000" dirty="0">
                <a:latin typeface="Arial" panose="020B0604020202020204" pitchFamily="34" charset="0"/>
                <a:cs typeface="Arial" panose="020B0604020202020204" pitchFamily="34" charset="0"/>
              </a:rPr>
              <a:t>By tracking progress against the baseline, project teams can identify slippages early, evaluate their impact, and take corrective action before problems escalate.</a:t>
            </a:r>
            <a:endParaRPr lang="en-US" sz="700" dirty="0">
              <a:latin typeface="Arial" panose="020B0604020202020204" pitchFamily="34" charset="0"/>
              <a:cs typeface="Arial" panose="020B0604020202020204" pitchFamily="34" charset="0"/>
            </a:endParaRPr>
          </a:p>
        </p:txBody>
      </p:sp>
      <p:sp>
        <p:nvSpPr>
          <p:cNvPr id="24" name="TextBox 23">
            <a:extLst>
              <a:ext uri="{FF2B5EF4-FFF2-40B4-BE49-F238E27FC236}">
                <a16:creationId xmlns:a16="http://schemas.microsoft.com/office/drawing/2014/main" id="{3B4ABC87-D4A8-9270-ACC9-262B15AD1277}"/>
              </a:ext>
            </a:extLst>
          </p:cNvPr>
          <p:cNvSpPr txBox="1"/>
          <p:nvPr/>
        </p:nvSpPr>
        <p:spPr>
          <a:xfrm>
            <a:off x="14187438" y="4392117"/>
            <a:ext cx="3356056" cy="1538883"/>
          </a:xfrm>
          <a:prstGeom prst="rect">
            <a:avLst/>
          </a:prstGeom>
          <a:noFill/>
        </p:spPr>
        <p:txBody>
          <a:bodyPr wrap="square" lIns="0" tIns="0" rIns="0" bIns="0" rtlCol="0">
            <a:spAutoFit/>
          </a:bodyPr>
          <a:lstStyle/>
          <a:p>
            <a:r>
              <a:rPr lang="en-US" sz="2000" dirty="0">
                <a:latin typeface="Arial" panose="020B0604020202020204" pitchFamily="34" charset="0"/>
                <a:cs typeface="Arial" panose="020B0604020202020204" pitchFamily="34" charset="0"/>
              </a:rPr>
              <a:t>4D simulations bring time and space together, making it easier to visualize how the project will unfold and where challenges might arise. </a:t>
            </a:r>
            <a:endParaRPr lang="en-US" sz="7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1794832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D85C5C-C4A0-3B28-656F-ED2DA23541FA}"/>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83D421A5-B966-DB1D-CD09-4532A4D7AB91}"/>
              </a:ext>
            </a:extLst>
          </p:cNvPr>
          <p:cNvSpPr>
            <a:spLocks noGrp="1"/>
          </p:cNvSpPr>
          <p:nvPr>
            <p:ph type="title"/>
          </p:nvPr>
        </p:nvSpPr>
        <p:spPr/>
        <p:txBody>
          <a:bodyPr/>
          <a:lstStyle/>
          <a:p>
            <a:r>
              <a:rPr lang="en-US" dirty="0">
                <a:latin typeface="Arial" panose="020B0604020202020204" pitchFamily="34" charset="0"/>
                <a:cs typeface="Arial" panose="020B0604020202020204" pitchFamily="34" charset="0"/>
              </a:rPr>
              <a:t>What is a critical path?</a:t>
            </a:r>
          </a:p>
        </p:txBody>
      </p:sp>
      <p:pic>
        <p:nvPicPr>
          <p:cNvPr id="8" name="Picture 7">
            <a:extLst>
              <a:ext uri="{FF2B5EF4-FFF2-40B4-BE49-F238E27FC236}">
                <a16:creationId xmlns:a16="http://schemas.microsoft.com/office/drawing/2014/main" id="{108BE4C8-0F9D-5F00-B5B0-4112EF8028A6}"/>
              </a:ext>
            </a:extLst>
          </p:cNvPr>
          <p:cNvPicPr>
            <a:picLocks noChangeAspect="1"/>
          </p:cNvPicPr>
          <p:nvPr/>
        </p:nvPicPr>
        <p:blipFill>
          <a:blip r:embed="rId3"/>
          <a:stretch>
            <a:fillRect/>
          </a:stretch>
        </p:blipFill>
        <p:spPr>
          <a:xfrm>
            <a:off x="7087067" y="1974369"/>
            <a:ext cx="11051748" cy="5217739"/>
          </a:xfrm>
          <a:prstGeom prst="rect">
            <a:avLst/>
          </a:prstGeom>
        </p:spPr>
      </p:pic>
      <p:sp>
        <p:nvSpPr>
          <p:cNvPr id="5" name="Content Placeholder 2">
            <a:extLst>
              <a:ext uri="{FF2B5EF4-FFF2-40B4-BE49-F238E27FC236}">
                <a16:creationId xmlns:a16="http://schemas.microsoft.com/office/drawing/2014/main" id="{8F23E8D7-CD74-DACB-BB73-FFE5223D2EF1}"/>
              </a:ext>
            </a:extLst>
          </p:cNvPr>
          <p:cNvSpPr txBox="1">
            <a:spLocks/>
          </p:cNvSpPr>
          <p:nvPr/>
        </p:nvSpPr>
        <p:spPr>
          <a:xfrm>
            <a:off x="641901" y="2210467"/>
            <a:ext cx="6313081" cy="5866065"/>
          </a:xfrm>
          <a:prstGeom prst="rect">
            <a:avLst/>
          </a:prstGeom>
        </p:spPr>
        <p:txBody>
          <a:bodyPr vert="horz" lIns="57528" tIns="28763" rIns="57528" bIns="28763" rtlCol="0">
            <a:normAutofit lnSpcReduction="10000"/>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r>
              <a:rPr lang="en-US" dirty="0">
                <a:latin typeface="Arial" panose="020B0604020202020204" pitchFamily="34" charset="0"/>
                <a:cs typeface="Arial" panose="020B0604020202020204" pitchFamily="34" charset="0"/>
              </a:rPr>
              <a:t>The critical path is the longest path through the network of activities, measured in time. </a:t>
            </a:r>
          </a:p>
          <a:p>
            <a:r>
              <a:rPr lang="en-US" dirty="0">
                <a:latin typeface="Arial" panose="020B0604020202020204" pitchFamily="34" charset="0"/>
                <a:cs typeface="Arial" panose="020B0604020202020204" pitchFamily="34" charset="0"/>
              </a:rPr>
              <a:t>If any activity on this path is delayed, the entire project will finish late, because there is no buffer built into these tasks. </a:t>
            </a:r>
          </a:p>
          <a:p>
            <a:r>
              <a:rPr lang="en-US" dirty="0">
                <a:latin typeface="Arial" panose="020B0604020202020204" pitchFamily="34" charset="0"/>
                <a:cs typeface="Arial" panose="020B0604020202020204" pitchFamily="34" charset="0"/>
              </a:rPr>
              <a:t>This is why activities on the critical path are considered “zero float” tasks.</a:t>
            </a:r>
          </a:p>
          <a:p>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03586053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272F19-F44A-0D2F-98FC-04DCC2A1CA55}"/>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42B5BA87-84DB-601F-2DE8-E28E21A33AB0}"/>
              </a:ext>
            </a:extLst>
          </p:cNvPr>
          <p:cNvSpPr>
            <a:spLocks noGrp="1"/>
          </p:cNvSpPr>
          <p:nvPr>
            <p:ph type="title"/>
          </p:nvPr>
        </p:nvSpPr>
        <p:spPr/>
        <p:txBody>
          <a:bodyPr/>
          <a:lstStyle/>
          <a:p>
            <a:r>
              <a:rPr lang="en-US" dirty="0">
                <a:latin typeface="Arial" panose="020B0604020202020204" pitchFamily="34" charset="0"/>
                <a:cs typeface="Arial" panose="020B0604020202020204" pitchFamily="34" charset="0"/>
              </a:rPr>
              <a:t>Float and flexibility</a:t>
            </a:r>
          </a:p>
        </p:txBody>
      </p:sp>
      <p:sp>
        <p:nvSpPr>
          <p:cNvPr id="5" name="Content Placeholder 2">
            <a:extLst>
              <a:ext uri="{FF2B5EF4-FFF2-40B4-BE49-F238E27FC236}">
                <a16:creationId xmlns:a16="http://schemas.microsoft.com/office/drawing/2014/main" id="{434A995A-D755-3B87-C354-562AAE7FB294}"/>
              </a:ext>
            </a:extLst>
          </p:cNvPr>
          <p:cNvSpPr txBox="1">
            <a:spLocks/>
          </p:cNvSpPr>
          <p:nvPr/>
        </p:nvSpPr>
        <p:spPr>
          <a:xfrm>
            <a:off x="641901" y="2210467"/>
            <a:ext cx="6313081" cy="5866065"/>
          </a:xfrm>
          <a:prstGeom prst="rect">
            <a:avLst/>
          </a:prstGeom>
        </p:spPr>
        <p:txBody>
          <a:bodyPr vert="horz" lIns="57528" tIns="28763" rIns="57528" bIns="28763" rtlCol="0">
            <a:normAutofit lnSpcReduction="10000"/>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r>
              <a:rPr lang="en-US" dirty="0">
                <a:latin typeface="Arial" panose="020B0604020202020204" pitchFamily="34" charset="0"/>
                <a:cs typeface="Arial" panose="020B0604020202020204" pitchFamily="34" charset="0"/>
              </a:rPr>
              <a:t>Many schedules have a built-in buffer, known as float or slack.</a:t>
            </a:r>
          </a:p>
          <a:p>
            <a:r>
              <a:rPr lang="en-US" dirty="0">
                <a:latin typeface="Arial" panose="020B0604020202020204" pitchFamily="34" charset="0"/>
                <a:cs typeface="Arial" panose="020B0604020202020204" pitchFamily="34" charset="0"/>
              </a:rPr>
              <a:t>Total float is the max amount of time that an activity can be pushed out without affecting the project finish date.</a:t>
            </a:r>
          </a:p>
          <a:p>
            <a:r>
              <a:rPr lang="en-US" dirty="0">
                <a:latin typeface="Arial" panose="020B0604020202020204" pitchFamily="34" charset="0"/>
                <a:cs typeface="Arial" panose="020B0604020202020204" pitchFamily="34" charset="0"/>
              </a:rPr>
              <a:t>Free float is the amount of time an activity can be delayed without delaying the start of its immediate successor.</a:t>
            </a:r>
          </a:p>
          <a:p>
            <a:endParaRPr lang="en-US" dirty="0">
              <a:latin typeface="Arial" panose="020B0604020202020204" pitchFamily="34" charset="0"/>
              <a:cs typeface="Arial" panose="020B0604020202020204" pitchFamily="34" charset="0"/>
            </a:endParaRPr>
          </a:p>
        </p:txBody>
      </p:sp>
      <p:pic>
        <p:nvPicPr>
          <p:cNvPr id="4" name="Picture 3">
            <a:extLst>
              <a:ext uri="{FF2B5EF4-FFF2-40B4-BE49-F238E27FC236}">
                <a16:creationId xmlns:a16="http://schemas.microsoft.com/office/drawing/2014/main" id="{C6682616-2DEB-64A6-C95A-60B69F1D243D}"/>
              </a:ext>
            </a:extLst>
          </p:cNvPr>
          <p:cNvPicPr>
            <a:picLocks noChangeAspect="1"/>
          </p:cNvPicPr>
          <p:nvPr/>
        </p:nvPicPr>
        <p:blipFill>
          <a:blip r:embed="rId3"/>
          <a:stretch>
            <a:fillRect/>
          </a:stretch>
        </p:blipFill>
        <p:spPr>
          <a:xfrm>
            <a:off x="7108937" y="2210467"/>
            <a:ext cx="10442083" cy="5866065"/>
          </a:xfrm>
          <a:prstGeom prst="rect">
            <a:avLst/>
          </a:prstGeom>
        </p:spPr>
      </p:pic>
    </p:spTree>
    <p:extLst>
      <p:ext uri="{BB962C8B-B14F-4D97-AF65-F5344CB8AC3E}">
        <p14:creationId xmlns:p14="http://schemas.microsoft.com/office/powerpoint/2010/main" val="244041970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theme/theme1.xml><?xml version="1.0" encoding="utf-8"?>
<a:theme xmlns:a="http://schemas.openxmlformats.org/drawingml/2006/main" name="Autodesk Theme">
  <a:themeElements>
    <a:clrScheme name="Custom 8">
      <a:dk1>
        <a:srgbClr val="000000"/>
      </a:dk1>
      <a:lt1>
        <a:srgbClr val="FFFFFF"/>
      </a:lt1>
      <a:dk2>
        <a:srgbClr val="666666"/>
      </a:dk2>
      <a:lt2>
        <a:srgbClr val="CCCCCC"/>
      </a:lt2>
      <a:accent1>
        <a:srgbClr val="2BC275"/>
      </a:accent1>
      <a:accent2>
        <a:srgbClr val="5F60FF"/>
      </a:accent2>
      <a:accent3>
        <a:srgbClr val="D74E26"/>
      </a:accent3>
      <a:accent4>
        <a:srgbClr val="FFC31A"/>
      </a:accent4>
      <a:accent5>
        <a:srgbClr val="37A5CC"/>
      </a:accent5>
      <a:accent6>
        <a:srgbClr val="E51050"/>
      </a:accent6>
      <a:hlink>
        <a:srgbClr val="000000"/>
      </a:hlink>
      <a:folHlink>
        <a:srgbClr val="666666"/>
      </a:folHlink>
    </a:clrScheme>
    <a:fontScheme name="Custom 7">
      <a:majorFont>
        <a:latin typeface="Artifakt LegendOfc"/>
        <a:ea typeface=""/>
        <a:cs typeface=""/>
      </a:majorFont>
      <a:minorFont>
        <a:latin typeface="Artifakt ElementOfc"/>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tx2"/>
        </a:solidFill>
        <a:ln>
          <a:noFill/>
        </a:ln>
      </a:spPr>
      <a:bodyPr rtlCol="0" anchor="ctr"/>
      <a:lstStyle>
        <a:defPPr algn="ctr">
          <a:defRPr sz="1600"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w="3175">
          <a:solidFill>
            <a:schemeClr val="bg2"/>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none" lIns="0" tIns="0" rIns="0" bIns="0" rtlCol="0">
        <a:spAutoFit/>
      </a:bodyPr>
      <a:lstStyle>
        <a:defPPr algn="l">
          <a:defRPr sz="1600" dirty="0" err="1" smtClean="0"/>
        </a:defPPr>
      </a:lstStyle>
    </a:txDef>
  </a:objectDefaults>
  <a:extraClrSchemeLst/>
  <a:extLst>
    <a:ext uri="{05A4C25C-085E-4340-85A3-A5531E510DB2}">
      <thm15:themeFamily xmlns:thm15="http://schemas.microsoft.com/office/thememl/2012/main" name="Presentation2" id="{E77962CB-740B-124C-B5E0-EACD82528635}" vid="{1FEFEF9A-A3C9-4145-8ECC-6B7E71E0C4D3}"/>
    </a:ext>
  </a:extLst>
</a:theme>
</file>

<file path=ppt/theme/theme2.xml><?xml version="1.0" encoding="utf-8"?>
<a:theme xmlns:a="http://schemas.openxmlformats.org/drawingml/2006/main" name="1_Autodesk Theme">
  <a:themeElements>
    <a:clrScheme name="Custom 8">
      <a:dk1>
        <a:srgbClr val="000000"/>
      </a:dk1>
      <a:lt1>
        <a:srgbClr val="FFFFFF"/>
      </a:lt1>
      <a:dk2>
        <a:srgbClr val="666666"/>
      </a:dk2>
      <a:lt2>
        <a:srgbClr val="CCCCCC"/>
      </a:lt2>
      <a:accent1>
        <a:srgbClr val="2BC275"/>
      </a:accent1>
      <a:accent2>
        <a:srgbClr val="5F60FF"/>
      </a:accent2>
      <a:accent3>
        <a:srgbClr val="D74E26"/>
      </a:accent3>
      <a:accent4>
        <a:srgbClr val="FFC31A"/>
      </a:accent4>
      <a:accent5>
        <a:srgbClr val="37A5CC"/>
      </a:accent5>
      <a:accent6>
        <a:srgbClr val="E51050"/>
      </a:accent6>
      <a:hlink>
        <a:srgbClr val="000000"/>
      </a:hlink>
      <a:folHlink>
        <a:srgbClr val="666666"/>
      </a:folHlink>
    </a:clrScheme>
    <a:fontScheme name="Custom 7">
      <a:majorFont>
        <a:latin typeface="Artifakt LegendOfc"/>
        <a:ea typeface=""/>
        <a:cs typeface=""/>
      </a:majorFont>
      <a:minorFont>
        <a:latin typeface="Artifakt ElementOfc"/>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tx2"/>
        </a:solidFill>
        <a:ln>
          <a:noFill/>
        </a:ln>
      </a:spPr>
      <a:bodyPr rtlCol="0" anchor="ctr"/>
      <a:lstStyle>
        <a:defPPr algn="ctr">
          <a:defRPr sz="1600"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w="3175">
          <a:solidFill>
            <a:schemeClr val="bg2"/>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none" lIns="0" tIns="0" rIns="0" bIns="0" rtlCol="0">
        <a:spAutoFit/>
      </a:bodyPr>
      <a:lstStyle>
        <a:defPPr algn="l">
          <a:defRPr sz="1600" dirty="0" err="1" smtClean="0"/>
        </a:defPPr>
      </a:lstStyle>
    </a:txDef>
  </a:objectDefaults>
  <a:extraClrSchemeLst/>
  <a:extLst>
    <a:ext uri="{05A4C25C-085E-4340-85A3-A5531E510DB2}">
      <thm15:themeFamily xmlns:thm15="http://schemas.microsoft.com/office/thememl/2012/main" name="Presentation2" id="{E77962CB-740B-124C-B5E0-EACD82528635}" vid="{1FEFEF9A-A3C9-4145-8ECC-6B7E71E0C4D3}"/>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9DFB1228E6EC6F4C9F50513CF99E738B" ma:contentTypeVersion="14" ma:contentTypeDescription="Create a new document." ma:contentTypeScope="" ma:versionID="cdc9415a6e94a3e185bedd1407acc1b7">
  <xsd:schema xmlns:xsd="http://www.w3.org/2001/XMLSchema" xmlns:xs="http://www.w3.org/2001/XMLSchema" xmlns:p="http://schemas.microsoft.com/office/2006/metadata/properties" xmlns:ns2="2e8ff36c-4418-45af-8fb4-acccd15a2a4a" xmlns:ns3="2b88f647-3f76-4029-a2f5-f62b6b1a1042" targetNamespace="http://schemas.microsoft.com/office/2006/metadata/properties" ma:root="true" ma:fieldsID="34744f3eaf59af4ee057c3fdb4fc6762" ns2:_="" ns3:_="">
    <xsd:import namespace="2e8ff36c-4418-45af-8fb4-acccd15a2a4a"/>
    <xsd:import namespace="2b88f647-3f76-4029-a2f5-f62b6b1a1042"/>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LengthInSeconds" minOccurs="0"/>
                <xsd:element ref="ns2:MediaServiceAutoKeyPoints" minOccurs="0"/>
                <xsd:element ref="ns2:MediaServiceKeyPoints" minOccurs="0"/>
                <xsd:element ref="ns2:MediaServiceGenerationTime" minOccurs="0"/>
                <xsd:element ref="ns2:MediaServiceEventHashCode" minOccurs="0"/>
                <xsd:element ref="ns2:MediaServiceOCR" minOccurs="0"/>
                <xsd:element ref="ns2:MediaServiceLocation" minOccurs="0"/>
                <xsd:element ref="ns2:lcf76f155ced4ddcb4097134ff3c332f" minOccurs="0"/>
                <xsd:element ref="ns3: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e8ff36c-4418-45af-8fb4-acccd15a2a4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LengthInSeconds" ma:index="12" nillable="true" ma:displayName="MediaLengthInSeconds" ma:hidden="true" ma:internalName="MediaLengthInSeconds" ma:readOnly="true">
      <xsd:simpleType>
        <xsd:restriction base="dms:Unknown"/>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Location" ma:index="18" nillable="true" ma:displayName="Location" ma:internalName="MediaServiceLocation" ma:readOnly="true">
      <xsd:simpleType>
        <xsd:restriction base="dms:Text"/>
      </xsd:simpleType>
    </xsd:element>
    <xsd:element name="lcf76f155ced4ddcb4097134ff3c332f" ma:index="20" nillable="true" ma:taxonomy="true" ma:internalName="lcf76f155ced4ddcb4097134ff3c332f" ma:taxonomyFieldName="MediaServiceImageTags" ma:displayName="Image Tags" ma:readOnly="false" ma:fieldId="{5cf76f15-5ced-4ddc-b409-7134ff3c332f}" ma:taxonomyMulti="true" ma:sspId="6a37fd13-9c92-403b-9679-d9988d4e14db"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2b88f647-3f76-4029-a2f5-f62b6b1a1042" elementFormDefault="qualified">
    <xsd:import namespace="http://schemas.microsoft.com/office/2006/documentManagement/types"/>
    <xsd:import namespace="http://schemas.microsoft.com/office/infopath/2007/PartnerControls"/>
    <xsd:element name="TaxCatchAll" ma:index="21" nillable="true" ma:displayName="Taxonomy Catch All Column" ma:hidden="true" ma:list="{888d455a-a4c7-48c2-b761-ecf9c4d80820}" ma:internalName="TaxCatchAll" ma:showField="CatchAllData" ma:web="2b88f647-3f76-4029-a2f5-f62b6b1a1042">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TaxCatchAll xmlns="2b88f647-3f76-4029-a2f5-f62b6b1a1042" xsi:nil="true"/>
    <lcf76f155ced4ddcb4097134ff3c332f xmlns="2e8ff36c-4418-45af-8fb4-acccd15a2a4a">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55E74987-E5FC-4851-84D4-ADC002EEED36}">
  <ds:schemaRefs>
    <ds:schemaRef ds:uri="http://schemas.microsoft.com/sharepoint/v3/contenttype/forms"/>
  </ds:schemaRefs>
</ds:datastoreItem>
</file>

<file path=customXml/itemProps2.xml><?xml version="1.0" encoding="utf-8"?>
<ds:datastoreItem xmlns:ds="http://schemas.openxmlformats.org/officeDocument/2006/customXml" ds:itemID="{C5F9245B-FFC2-428A-B12D-DCFA6AB530F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e8ff36c-4418-45af-8fb4-acccd15a2a4a"/>
    <ds:schemaRef ds:uri="2b88f647-3f76-4029-a2f5-f62b6b1a1042"/>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08DF93B8-F028-4061-B309-0FACED06A4E1}">
  <ds:schemaRefs>
    <ds:schemaRef ds:uri="http://purl.org/dc/elements/1.1/"/>
    <ds:schemaRef ds:uri="http://purl.org/dc/dcmitype/"/>
    <ds:schemaRef ds:uri="http://www.w3.org/XML/1998/namespace"/>
    <ds:schemaRef ds:uri="http://schemas.microsoft.com/office/2006/documentManagement/types"/>
    <ds:schemaRef ds:uri="http://purl.org/dc/terms/"/>
    <ds:schemaRef ds:uri="http://schemas.microsoft.com/office/infopath/2007/PartnerControls"/>
    <ds:schemaRef ds:uri="http://schemas.openxmlformats.org/package/2006/metadata/core-properties"/>
    <ds:schemaRef ds:uri="2b88f647-3f76-4029-a2f5-f62b6b1a1042"/>
    <ds:schemaRef ds:uri="2e8ff36c-4418-45af-8fb4-acccd15a2a4a"/>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emplate>video-slate template (Final)11_15</Template>
  <TotalTime>7331</TotalTime>
  <Words>1406</Words>
  <Application>Microsoft Macintosh PowerPoint</Application>
  <PresentationFormat>Custom</PresentationFormat>
  <Paragraphs>124</Paragraphs>
  <Slides>23</Slides>
  <Notes>21</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23</vt:i4>
      </vt:variant>
    </vt:vector>
  </HeadingPairs>
  <TitlesOfParts>
    <vt:vector size="31" baseType="lpstr">
      <vt:lpstr>Arial</vt:lpstr>
      <vt:lpstr>Artifakt ElementOfc</vt:lpstr>
      <vt:lpstr>Artifakt LegendOfc</vt:lpstr>
      <vt:lpstr>Calibri</vt:lpstr>
      <vt:lpstr>Courier New</vt:lpstr>
      <vt:lpstr>Wingdings 2</vt:lpstr>
      <vt:lpstr>Autodesk Theme</vt:lpstr>
      <vt:lpstr>1_Autodesk Theme</vt:lpstr>
      <vt:lpstr>Lecture Construction scheduling and cost control</vt:lpstr>
      <vt:lpstr>Learning objectives</vt:lpstr>
      <vt:lpstr>What is construction scheduling? </vt:lpstr>
      <vt:lpstr>Key parts of a schedule</vt:lpstr>
      <vt:lpstr>Key parts of a schedule</vt:lpstr>
      <vt:lpstr>Objectives and constraints</vt:lpstr>
      <vt:lpstr>Why scheduling matters? </vt:lpstr>
      <vt:lpstr>What is a critical path?</vt:lpstr>
      <vt:lpstr>Float and flexibility</vt:lpstr>
      <vt:lpstr>Cost control system</vt:lpstr>
      <vt:lpstr>Budget, cost, and schedule interaction</vt:lpstr>
      <vt:lpstr>Scheduling with Navisworks</vt:lpstr>
      <vt:lpstr>Navisworks file types</vt:lpstr>
      <vt:lpstr>Link model elements to schedule tasks</vt:lpstr>
      <vt:lpstr>Simulate and compare planned vs. actual progress</vt:lpstr>
      <vt:lpstr>Scheduling with the Autodesk Construction Cloud</vt:lpstr>
      <vt:lpstr>Create and manage plans</vt:lpstr>
      <vt:lpstr>Track and update schedule progress</vt:lpstr>
      <vt:lpstr>Cost control with Cost Management</vt:lpstr>
      <vt:lpstr>Manage committed costs</vt:lpstr>
      <vt:lpstr>Manage payment applications</vt:lpstr>
      <vt:lpstr>Forecast project costs</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Matthew Perez</dc:creator>
  <cp:lastModifiedBy>Karyn Johnson</cp:lastModifiedBy>
  <cp:revision>33</cp:revision>
  <dcterms:created xsi:type="dcterms:W3CDTF">2021-11-15T20:13:18Z</dcterms:created>
  <dcterms:modified xsi:type="dcterms:W3CDTF">2025-11-23T17:45:32Z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0x0101009DFB1228E6EC6F4C9F50513CF99E738B</vt:lpwstr>
  </property>
  <property fmtid="{D5CDD505-2E9C-101B-9397-08002B2CF9AE}" pid="3" name="MediaServiceImageTags">
    <vt:lpwstr/>
  </property>
  <property fmtid="{D5CDD505-2E9C-101B-9397-08002B2CF9AE}" pid="4" name="MSIP_Label_bca6565c-f314-45c8-b8ba-9d8cb64e2768_Enabled">
    <vt:lpwstr>true</vt:lpwstr>
  </property>
  <property fmtid="{D5CDD505-2E9C-101B-9397-08002B2CF9AE}" pid="5" name="MSIP_Label_bca6565c-f314-45c8-b8ba-9d8cb64e2768_SetDate">
    <vt:lpwstr>2025-11-09T21:18:21Z</vt:lpwstr>
  </property>
  <property fmtid="{D5CDD505-2E9C-101B-9397-08002B2CF9AE}" pid="6" name="MSIP_Label_bca6565c-f314-45c8-b8ba-9d8cb64e2768_Method">
    <vt:lpwstr>Privileged</vt:lpwstr>
  </property>
  <property fmtid="{D5CDD505-2E9C-101B-9397-08002B2CF9AE}" pid="7" name="MSIP_Label_bca6565c-f314-45c8-b8ba-9d8cb64e2768_Name">
    <vt:lpwstr>SharePoint_Public</vt:lpwstr>
  </property>
  <property fmtid="{D5CDD505-2E9C-101B-9397-08002B2CF9AE}" pid="8" name="MSIP_Label_bca6565c-f314-45c8-b8ba-9d8cb64e2768_SiteId">
    <vt:lpwstr>67bff79e-7f91-4433-a8e5-c9252d2ddc1d</vt:lpwstr>
  </property>
  <property fmtid="{D5CDD505-2E9C-101B-9397-08002B2CF9AE}" pid="9" name="MSIP_Label_bca6565c-f314-45c8-b8ba-9d8cb64e2768_ActionId">
    <vt:lpwstr>5ea30b58-e9eb-416c-b6aa-68e000e9c672</vt:lpwstr>
  </property>
  <property fmtid="{D5CDD505-2E9C-101B-9397-08002B2CF9AE}" pid="10" name="MSIP_Label_bca6565c-f314-45c8-b8ba-9d8cb64e2768_ContentBits">
    <vt:lpwstr>0</vt:lpwstr>
  </property>
  <property fmtid="{D5CDD505-2E9C-101B-9397-08002B2CF9AE}" pid="11" name="MSIP_Label_bca6565c-f314-45c8-b8ba-9d8cb64e2768_Tag">
    <vt:lpwstr>50, 0, 1, 1</vt:lpwstr>
  </property>
</Properties>
</file>